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147471612" r:id="rId5"/>
    <p:sldId id="214747161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DA973A-B66D-48FC-96BF-89DF740D1897}" v="2" dt="2023-11-13T13:15:51.7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10.svg>
</file>

<file path=ppt/media/image11.png>
</file>

<file path=ppt/media/image12.png>
</file>

<file path=ppt/media/image13.png>
</file>

<file path=ppt/media/image14.jpeg>
</file>

<file path=ppt/media/image15.jpe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svg>
</file>

<file path=ppt/media/image27.png>
</file>

<file path=ppt/media/image28.svg>
</file>

<file path=ppt/media/image29.png>
</file>

<file path=ppt/media/image3.svg>
</file>

<file path=ppt/media/image30.sv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jpe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jpe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1 - dark layout ">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C5D98D9-078E-1B4D-9B08-C13EF3A05D22}"/>
              </a:ext>
            </a:extLst>
          </p:cNvPr>
          <p:cNvPicPr>
            <a:picLocks noChangeAspect="1"/>
          </p:cNvPicPr>
          <p:nvPr userDrawn="1"/>
        </p:nvPicPr>
        <p:blipFill rotWithShape="1">
          <a:blip r:embed="rId2">
            <a:extLst>
              <a:ext uri="{28A0092B-C50C-407E-A947-70E740481C1C}">
                <a14:useLocalDpi xmlns:a14="http://schemas.microsoft.com/office/drawing/2010/main"/>
              </a:ext>
            </a:extLst>
          </a:blip>
          <a:srcRect l="117" t="117"/>
          <a:stretch/>
        </p:blipFill>
        <p:spPr>
          <a:xfrm>
            <a:off x="0" y="-1"/>
            <a:ext cx="12192000" cy="6858002"/>
          </a:xfrm>
          <a:prstGeom prst="rect">
            <a:avLst/>
          </a:prstGeom>
        </p:spPr>
      </p:pic>
      <p:sp>
        <p:nvSpPr>
          <p:cNvPr id="2" name="Title 1">
            <a:extLst>
              <a:ext uri="{FF2B5EF4-FFF2-40B4-BE49-F238E27FC236}">
                <a16:creationId xmlns:a16="http://schemas.microsoft.com/office/drawing/2014/main" id="{D545B5F9-B0CC-474A-9C3C-A26A32768AF8}"/>
              </a:ext>
            </a:extLst>
          </p:cNvPr>
          <p:cNvSpPr>
            <a:spLocks noGrp="1"/>
          </p:cNvSpPr>
          <p:nvPr>
            <p:ph type="ctrTitle"/>
          </p:nvPr>
        </p:nvSpPr>
        <p:spPr>
          <a:xfrm>
            <a:off x="1042416" y="2105094"/>
            <a:ext cx="4013200" cy="1828469"/>
          </a:xfrm>
        </p:spPr>
        <p:txBody>
          <a:bodyPr anchor="b">
            <a:noAutofit/>
          </a:bodyPr>
          <a:lstStyle>
            <a:lvl1pPr algn="l">
              <a:defRPr sz="3600" b="1">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0A7EFB4-CCA6-4E89-9EF6-9F4FE5D53A94}"/>
              </a:ext>
            </a:extLst>
          </p:cNvPr>
          <p:cNvSpPr>
            <a:spLocks noGrp="1"/>
          </p:cNvSpPr>
          <p:nvPr>
            <p:ph type="subTitle" idx="1"/>
          </p:nvPr>
        </p:nvSpPr>
        <p:spPr>
          <a:xfrm>
            <a:off x="1042989" y="4187952"/>
            <a:ext cx="4014215" cy="457200"/>
          </a:xfrm>
          <a:prstGeom prst="rect">
            <a:avLst/>
          </a:prstGeom>
        </p:spPr>
        <p:txBody>
          <a:bodyPr lIns="0" tIns="0" rIns="0" bIns="0">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263640"/>
            <a:ext cx="1198179" cy="365125"/>
          </a:xfrm>
          <a:prstGeom prst="rect">
            <a:avLst/>
          </a:prstGeom>
        </p:spPr>
        <p:txBody>
          <a:bodyPr/>
          <a:lstStyle>
            <a:lvl1pPr>
              <a:defRPr>
                <a:solidFill>
                  <a:schemeClr val="bg2"/>
                </a:solidFill>
              </a:defRPr>
            </a:lvl1pPr>
          </a:lstStyle>
          <a:p>
            <a:r>
              <a:rPr lang="en-US"/>
              <a:t>© 2023 Cognizant</a:t>
            </a:r>
          </a:p>
        </p:txBody>
      </p:sp>
      <p:sp>
        <p:nvSpPr>
          <p:cNvPr id="11" name="Text Placeholder 2">
            <a:extLst>
              <a:ext uri="{FF2B5EF4-FFF2-40B4-BE49-F238E27FC236}">
                <a16:creationId xmlns:a16="http://schemas.microsoft.com/office/drawing/2014/main" id="{0A57A3A6-0AF3-C54A-8CB5-7EF0565FF32C}"/>
              </a:ext>
            </a:extLst>
          </p:cNvPr>
          <p:cNvSpPr>
            <a:spLocks noGrp="1"/>
          </p:cNvSpPr>
          <p:nvPr>
            <p:ph type="body" idx="12" hasCustomPrompt="1"/>
          </p:nvPr>
        </p:nvSpPr>
        <p:spPr>
          <a:xfrm>
            <a:off x="1042416" y="5289745"/>
            <a:ext cx="4013178" cy="365125"/>
          </a:xfrm>
          <a:prstGeom prst="rect">
            <a:avLst/>
          </a:prstGeom>
        </p:spPr>
        <p:txBody>
          <a:bodyPr wrap="none"/>
          <a:lstStyle>
            <a:lvl1pPr marL="0" indent="0">
              <a:buNone/>
              <a:defRPr sz="1200">
                <a:solidFill>
                  <a:schemeClr val="bg2"/>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a:t>Click to edit date</a:t>
            </a:r>
          </a:p>
        </p:txBody>
      </p:sp>
      <p:sp>
        <p:nvSpPr>
          <p:cNvPr id="4" name="TextBox 3">
            <a:extLst>
              <a:ext uri="{FF2B5EF4-FFF2-40B4-BE49-F238E27FC236}">
                <a16:creationId xmlns:a16="http://schemas.microsoft.com/office/drawing/2014/main" id="{B0514FB0-4CED-294C-94C0-7AE48992D94A}"/>
              </a:ext>
            </a:extLst>
          </p:cNvPr>
          <p:cNvSpPr txBox="1"/>
          <p:nvPr userDrawn="1"/>
        </p:nvSpPr>
        <p:spPr>
          <a:xfrm>
            <a:off x="-1367942" y="168250"/>
            <a:ext cx="0" cy="0"/>
          </a:xfrm>
          <a:prstGeom prst="rect">
            <a:avLst/>
          </a:prstGeom>
          <a:noFill/>
        </p:spPr>
        <p:txBody>
          <a:bodyPr wrap="none" lIns="0" tIns="0" rIns="0" bIns="0" rtlCol="0">
            <a:noAutofit/>
          </a:bodyPr>
          <a:lstStyle/>
          <a:p>
            <a:pPr algn="l"/>
            <a:endParaRPr lang="en-US" sz="1600">
              <a:solidFill>
                <a:schemeClr val="tx2"/>
              </a:solidFill>
            </a:endParaRPr>
          </a:p>
        </p:txBody>
      </p:sp>
      <p:pic>
        <p:nvPicPr>
          <p:cNvPr id="10" name="Logo">
            <a:extLst>
              <a:ext uri="{FF2B5EF4-FFF2-40B4-BE49-F238E27FC236}">
                <a16:creationId xmlns:a16="http://schemas.microsoft.com/office/drawing/2014/main" id="{500EB0FA-ED09-2D45-A504-B05B58FC395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67678" y="381865"/>
            <a:ext cx="2067983" cy="620394"/>
          </a:xfrm>
          <a:prstGeom prst="rect">
            <a:avLst/>
          </a:prstGeom>
        </p:spPr>
      </p:pic>
    </p:spTree>
    <p:extLst>
      <p:ext uri="{BB962C8B-B14F-4D97-AF65-F5344CB8AC3E}">
        <p14:creationId xmlns:p14="http://schemas.microsoft.com/office/powerpoint/2010/main" val="1394765996"/>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2 - gradient 1">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131AFB-45B4-604E-904C-658D3FDA763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5010" t="10638" r="15648"/>
          <a:stretch/>
        </p:blipFill>
        <p:spPr>
          <a:xfrm>
            <a:off x="0" y="-1"/>
            <a:ext cx="12192000" cy="6866021"/>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4"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a:p>
        </p:txBody>
      </p:sp>
      <p:sp>
        <p:nvSpPr>
          <p:cNvPr id="14" name="Title 1">
            <a:extLst>
              <a:ext uri="{FF2B5EF4-FFF2-40B4-BE49-F238E27FC236}">
                <a16:creationId xmlns:a16="http://schemas.microsoft.com/office/drawing/2014/main" id="{740E8CFD-9DDE-024A-8B25-06FBC426124E}"/>
              </a:ext>
            </a:extLst>
          </p:cNvPr>
          <p:cNvSpPr>
            <a:spLocks noGrp="1"/>
          </p:cNvSpPr>
          <p:nvPr>
            <p:ph type="ctrTitle" hasCustomPrompt="1"/>
          </p:nvPr>
        </p:nvSpPr>
        <p:spPr>
          <a:xfrm>
            <a:off x="1042416" y="1812207"/>
            <a:ext cx="5172113" cy="2031325"/>
          </a:xfrm>
          <a:noFill/>
          <a:effectLst/>
        </p:spPr>
        <p:txBody>
          <a:bodyPr wrap="square" lIns="182880" tIns="182880" rIns="182880" bIns="182880" anchor="ctr" anchorCtr="0">
            <a:spAutoFit/>
          </a:bodyPr>
          <a:lstStyle>
            <a:lvl1pPr algn="l">
              <a:defRPr sz="3600" b="1">
                <a:solidFill>
                  <a:schemeClr val="bg2"/>
                </a:solidFill>
              </a:defRPr>
            </a:lvl1pPr>
          </a:lstStyle>
          <a:p>
            <a:r>
              <a:rPr lang="en-US"/>
              <a:t>Click to edit Master title style, copy can go here on a few lines</a:t>
            </a:r>
          </a:p>
        </p:txBody>
      </p:sp>
      <p:pic>
        <p:nvPicPr>
          <p:cNvPr id="10" name="Picture 8">
            <a:extLst>
              <a:ext uri="{FF2B5EF4-FFF2-40B4-BE49-F238E27FC236}">
                <a16:creationId xmlns:a16="http://schemas.microsoft.com/office/drawing/2014/main" id="{0C40FF63-2EE5-9047-AAC0-2236D45CD367}"/>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002396536"/>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2 - gradient 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131AFB-45B4-604E-904C-658D3FDA763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9098" r="11765" b="30863"/>
          <a:stretch/>
        </p:blipFill>
        <p:spPr>
          <a:xfrm>
            <a:off x="0" y="-1"/>
            <a:ext cx="12192000" cy="6914147"/>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4"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a:p>
        </p:txBody>
      </p:sp>
      <p:sp>
        <p:nvSpPr>
          <p:cNvPr id="15" name="Title 1">
            <a:extLst>
              <a:ext uri="{FF2B5EF4-FFF2-40B4-BE49-F238E27FC236}">
                <a16:creationId xmlns:a16="http://schemas.microsoft.com/office/drawing/2014/main" id="{B6550D2D-C709-0F4A-847A-CB0BEE38C330}"/>
              </a:ext>
            </a:extLst>
          </p:cNvPr>
          <p:cNvSpPr>
            <a:spLocks noGrp="1"/>
          </p:cNvSpPr>
          <p:nvPr>
            <p:ph type="ctrTitle" hasCustomPrompt="1"/>
          </p:nvPr>
        </p:nvSpPr>
        <p:spPr>
          <a:xfrm>
            <a:off x="1042416" y="1812207"/>
            <a:ext cx="5172113" cy="2031325"/>
          </a:xfrm>
          <a:noFill/>
          <a:effectLst/>
        </p:spPr>
        <p:txBody>
          <a:bodyPr wrap="square" lIns="182880" tIns="182880" rIns="182880" bIns="182880" anchor="ctr" anchorCtr="0">
            <a:spAutoFit/>
          </a:bodyPr>
          <a:lstStyle>
            <a:lvl1pPr algn="l">
              <a:defRPr sz="3600" b="1">
                <a:solidFill>
                  <a:schemeClr val="bg2"/>
                </a:solidFill>
              </a:defRPr>
            </a:lvl1pPr>
          </a:lstStyle>
          <a:p>
            <a:r>
              <a:rPr lang="en-US"/>
              <a:t>Click to edit Master title style, copy can go here on a few lines</a:t>
            </a:r>
          </a:p>
        </p:txBody>
      </p:sp>
      <p:pic>
        <p:nvPicPr>
          <p:cNvPr id="10" name="Picture 8">
            <a:extLst>
              <a:ext uri="{FF2B5EF4-FFF2-40B4-BE49-F238E27FC236}">
                <a16:creationId xmlns:a16="http://schemas.microsoft.com/office/drawing/2014/main" id="{C2E97086-2251-BF49-AACC-416C2D7A1846}"/>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3563243246"/>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2 - gradient 3">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131AFB-45B4-604E-904C-658D3FDA763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7923" t="14335" r="14839" b="41847"/>
          <a:stretch/>
        </p:blipFill>
        <p:spPr>
          <a:xfrm>
            <a:off x="-1" y="-1"/>
            <a:ext cx="12215813" cy="6930190"/>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4"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2"/>
                </a:solidFill>
              </a:defRPr>
            </a:lvl1pPr>
          </a:lstStyle>
          <a:p>
            <a:r>
              <a:rPr lang="en-US"/>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2"/>
                </a:solidFill>
              </a:defRPr>
            </a:lvl1pPr>
          </a:lstStyle>
          <a:p>
            <a:fld id="{C53E075B-3175-45CF-B3C7-FEDF3F5961E3}" type="slidenum">
              <a:rPr lang="en-US" smtClean="0"/>
              <a:pPr/>
              <a:t>‹#›</a:t>
            </a:fld>
            <a:endParaRPr lang="en-US"/>
          </a:p>
        </p:txBody>
      </p:sp>
      <p:sp>
        <p:nvSpPr>
          <p:cNvPr id="11" name="Title 1">
            <a:extLst>
              <a:ext uri="{FF2B5EF4-FFF2-40B4-BE49-F238E27FC236}">
                <a16:creationId xmlns:a16="http://schemas.microsoft.com/office/drawing/2014/main" id="{AFC705F0-5703-9D4B-88FE-DB399EC06DE1}"/>
              </a:ext>
            </a:extLst>
          </p:cNvPr>
          <p:cNvSpPr>
            <a:spLocks noGrp="1"/>
          </p:cNvSpPr>
          <p:nvPr>
            <p:ph type="ctrTitle" hasCustomPrompt="1"/>
          </p:nvPr>
        </p:nvSpPr>
        <p:spPr>
          <a:xfrm>
            <a:off x="1042416" y="1812207"/>
            <a:ext cx="5172113" cy="2031325"/>
          </a:xfrm>
          <a:noFill/>
          <a:effectLst/>
        </p:spPr>
        <p:txBody>
          <a:bodyPr wrap="square" lIns="182880" tIns="182880" rIns="182880" bIns="182880" anchor="ctr" anchorCtr="0">
            <a:spAutoFit/>
          </a:bodyPr>
          <a:lstStyle>
            <a:lvl1pPr algn="l">
              <a:defRPr sz="3600" b="1">
                <a:solidFill>
                  <a:schemeClr val="bg2"/>
                </a:solidFill>
              </a:defRPr>
            </a:lvl1pPr>
          </a:lstStyle>
          <a:p>
            <a:r>
              <a:rPr lang="en-US"/>
              <a:t>Click to edit Master title style, copy can go here on a few lines</a:t>
            </a:r>
          </a:p>
        </p:txBody>
      </p:sp>
      <p:pic>
        <p:nvPicPr>
          <p:cNvPr id="9" name="Picture 5">
            <a:extLst>
              <a:ext uri="{FF2B5EF4-FFF2-40B4-BE49-F238E27FC236}">
                <a16:creationId xmlns:a16="http://schemas.microsoft.com/office/drawing/2014/main" id="{D1F53187-3E2D-0A4C-987E-E292520870D8}"/>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743483597"/>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riple divide - gradient 1">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7729644-34C5-1543-86E0-550EBEFDAD2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5012" t="20936" r="6388" b="390"/>
          <a:stretch/>
        </p:blipFill>
        <p:spPr>
          <a:xfrm>
            <a:off x="11575" y="0"/>
            <a:ext cx="12180425" cy="6858000"/>
          </a:xfrm>
          <a:prstGeom prst="rect">
            <a:avLst/>
          </a:prstGeom>
        </p:spPr>
      </p:pic>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a:p>
        </p:txBody>
      </p:sp>
      <p:pic>
        <p:nvPicPr>
          <p:cNvPr id="8" name="Picture 8">
            <a:extLst>
              <a:ext uri="{FF2B5EF4-FFF2-40B4-BE49-F238E27FC236}">
                <a16:creationId xmlns:a16="http://schemas.microsoft.com/office/drawing/2014/main" id="{26D7DA40-A743-C943-8C38-5F83F5E7991F}"/>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374268839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iple divide - gradient 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B358EE7-FC7D-E843-AF2C-8D996FE3471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4690" t="21108" r="6420"/>
          <a:stretch/>
        </p:blipFill>
        <p:spPr>
          <a:xfrm>
            <a:off x="0" y="0"/>
            <a:ext cx="12192000" cy="6858000"/>
          </a:xfrm>
          <a:prstGeom prst="rect">
            <a:avLst/>
          </a:prstGeom>
        </p:spPr>
      </p:pic>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a:p>
        </p:txBody>
      </p:sp>
      <p:pic>
        <p:nvPicPr>
          <p:cNvPr id="6" name="Picture 8">
            <a:extLst>
              <a:ext uri="{FF2B5EF4-FFF2-40B4-BE49-F238E27FC236}">
                <a16:creationId xmlns:a16="http://schemas.microsoft.com/office/drawing/2014/main" id="{33777EDC-1BFC-1A4F-B98C-9CA37FC8026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657154708"/>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riple divide - gradient 3">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FFA9B71-FDBF-F042-A42A-6CCE1794029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053" t="22108" r="6545" b="-1"/>
          <a:stretch/>
        </p:blipFill>
        <p:spPr>
          <a:xfrm>
            <a:off x="11575" y="0"/>
            <a:ext cx="12192000" cy="6872467"/>
          </a:xfrm>
          <a:prstGeom prst="rect">
            <a:avLst/>
          </a:prstGeom>
        </p:spPr>
      </p:pic>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a:p>
        </p:txBody>
      </p:sp>
      <p:pic>
        <p:nvPicPr>
          <p:cNvPr id="7" name="Picture 5">
            <a:extLst>
              <a:ext uri="{FF2B5EF4-FFF2-40B4-BE49-F238E27FC236}">
                <a16:creationId xmlns:a16="http://schemas.microsoft.com/office/drawing/2014/main" id="{CEAE48C1-6CA8-8448-A1C2-895CB2B91962}"/>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158014134"/>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asic title and content - ligh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35E5E72-A3E8-334F-8440-9071B445F06A}"/>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a:t>© 2023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a:p>
        </p:txBody>
      </p:sp>
      <p:pic>
        <p:nvPicPr>
          <p:cNvPr id="8" name="Picture 5">
            <a:extLst>
              <a:ext uri="{FF2B5EF4-FFF2-40B4-BE49-F238E27FC236}">
                <a16:creationId xmlns:a16="http://schemas.microsoft.com/office/drawing/2014/main" id="{AB3D0578-BC36-D648-9A06-A4BA74AA715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59533485"/>
      </p:ext>
    </p:extLst>
  </p:cSld>
  <p:clrMapOvr>
    <a:masterClrMapping/>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asic title and content - dark">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35E5E72-A3E8-334F-8440-9071B445F06A}"/>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a:t>© 2023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a:p>
        </p:txBody>
      </p:sp>
      <p:pic>
        <p:nvPicPr>
          <p:cNvPr id="8" name="Picture 8">
            <a:extLst>
              <a:ext uri="{FF2B5EF4-FFF2-40B4-BE49-F238E27FC236}">
                <a16:creationId xmlns:a16="http://schemas.microsoft.com/office/drawing/2014/main" id="{DBE1CA24-D2FC-B941-A84F-BD4EC85B81B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50087696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per head, sub head, footnote - ligh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35E5E72-A3E8-334F-8440-9071B445F06A}"/>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sp>
        <p:nvSpPr>
          <p:cNvPr id="14" name="Text Placeholder 2">
            <a:extLst>
              <a:ext uri="{FF2B5EF4-FFF2-40B4-BE49-F238E27FC236}">
                <a16:creationId xmlns:a16="http://schemas.microsoft.com/office/drawing/2014/main" id="{CF304BD6-DACB-8C40-8FF9-7D9AD2276F41}"/>
              </a:ext>
            </a:extLst>
          </p:cNvPr>
          <p:cNvSpPr>
            <a:spLocks noGrp="1"/>
          </p:cNvSpPr>
          <p:nvPr>
            <p:ph type="body" idx="19" hasCustomPrompt="1"/>
          </p:nvPr>
        </p:nvSpPr>
        <p:spPr>
          <a:xfrm>
            <a:off x="457200" y="992028"/>
            <a:ext cx="10808207" cy="461068"/>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subhead</a:t>
            </a:r>
          </a:p>
        </p:txBody>
      </p:sp>
      <p:sp>
        <p:nvSpPr>
          <p:cNvPr id="9" name="Text Placeholder 3">
            <a:extLst>
              <a:ext uri="{FF2B5EF4-FFF2-40B4-BE49-F238E27FC236}">
                <a16:creationId xmlns:a16="http://schemas.microsoft.com/office/drawing/2014/main" id="{85BFD73C-FDB7-EA40-835B-AC533361A9D3}"/>
              </a:ext>
            </a:extLst>
          </p:cNvPr>
          <p:cNvSpPr>
            <a:spLocks noGrp="1"/>
          </p:cNvSpPr>
          <p:nvPr>
            <p:ph type="body" sz="quarter" idx="1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a:t>Insert source or footnote here</a:t>
            </a:r>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a:t>© 2023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a:p>
        </p:txBody>
      </p:sp>
      <p:sp>
        <p:nvSpPr>
          <p:cNvPr id="13" name="Text Placeholder 2">
            <a:extLst>
              <a:ext uri="{FF2B5EF4-FFF2-40B4-BE49-F238E27FC236}">
                <a16:creationId xmlns:a16="http://schemas.microsoft.com/office/drawing/2014/main" id="{0ADE5300-D6EE-B945-A3F3-F094244958A0}"/>
              </a:ext>
            </a:extLst>
          </p:cNvPr>
          <p:cNvSpPr>
            <a:spLocks noGrp="1"/>
          </p:cNvSpPr>
          <p:nvPr>
            <p:ph type="body" idx="20" hasCustomPrompt="1"/>
          </p:nvPr>
        </p:nvSpPr>
        <p:spPr>
          <a:xfrm>
            <a:off x="457200" y="310896"/>
            <a:ext cx="10820400" cy="228600"/>
          </a:xfrm>
          <a:prstGeom prst="rect">
            <a:avLst/>
          </a:prstGeom>
        </p:spPr>
        <p:txBody>
          <a:bodyPr anchor="t" anchorCtr="0"/>
          <a:lstStyle>
            <a:lvl1pPr marL="0" indent="0">
              <a:lnSpc>
                <a:spcPct val="100000"/>
              </a:lnSpc>
              <a:buNone/>
              <a:tabLst/>
              <a:defRPr sz="105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super head</a:t>
            </a:r>
          </a:p>
        </p:txBody>
      </p:sp>
      <p:pic>
        <p:nvPicPr>
          <p:cNvPr id="10" name="Picture 5">
            <a:extLst>
              <a:ext uri="{FF2B5EF4-FFF2-40B4-BE49-F238E27FC236}">
                <a16:creationId xmlns:a16="http://schemas.microsoft.com/office/drawing/2014/main" id="{1471696F-4337-E34C-A5BA-6251E102ED8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48977347"/>
      </p:ext>
    </p:extLst>
  </p:cSld>
  <p:clrMapOvr>
    <a:masterClrMapping/>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uper head, sub head, footnote - dark">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id="{85BFD73C-FDB7-EA40-835B-AC533361A9D3}"/>
              </a:ext>
            </a:extLst>
          </p:cNvPr>
          <p:cNvSpPr>
            <a:spLocks noGrp="1"/>
          </p:cNvSpPr>
          <p:nvPr>
            <p:ph type="body" sz="quarter" idx="1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a:t>Insert source or footnote here</a:t>
            </a:r>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a:t>© 2023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a:p>
        </p:txBody>
      </p:sp>
      <p:sp>
        <p:nvSpPr>
          <p:cNvPr id="16" name="Title 1">
            <a:extLst>
              <a:ext uri="{FF2B5EF4-FFF2-40B4-BE49-F238E27FC236}">
                <a16:creationId xmlns:a16="http://schemas.microsoft.com/office/drawing/2014/main" id="{A94C77B6-AAD6-F647-8C6E-86BBA9A120F1}"/>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sp>
        <p:nvSpPr>
          <p:cNvPr id="14" name="Text Placeholder 2">
            <a:extLst>
              <a:ext uri="{FF2B5EF4-FFF2-40B4-BE49-F238E27FC236}">
                <a16:creationId xmlns:a16="http://schemas.microsoft.com/office/drawing/2014/main" id="{2956CCA1-9C74-CA46-A5B7-7587CB64531B}"/>
              </a:ext>
            </a:extLst>
          </p:cNvPr>
          <p:cNvSpPr>
            <a:spLocks noGrp="1"/>
          </p:cNvSpPr>
          <p:nvPr>
            <p:ph type="body" idx="19" hasCustomPrompt="1"/>
          </p:nvPr>
        </p:nvSpPr>
        <p:spPr>
          <a:xfrm>
            <a:off x="457200" y="992028"/>
            <a:ext cx="10808207" cy="461068"/>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subhead</a:t>
            </a:r>
          </a:p>
        </p:txBody>
      </p:sp>
      <p:sp>
        <p:nvSpPr>
          <p:cNvPr id="15" name="Content Placeholder 4">
            <a:extLst>
              <a:ext uri="{FF2B5EF4-FFF2-40B4-BE49-F238E27FC236}">
                <a16:creationId xmlns:a16="http://schemas.microsoft.com/office/drawing/2014/main" id="{C2AE54E8-458B-5C4F-B54B-1C227C4EA635}"/>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2">
            <a:extLst>
              <a:ext uri="{FF2B5EF4-FFF2-40B4-BE49-F238E27FC236}">
                <a16:creationId xmlns:a16="http://schemas.microsoft.com/office/drawing/2014/main" id="{826FEF70-CE92-7B4E-BF8A-A311E29D33D1}"/>
              </a:ext>
            </a:extLst>
          </p:cNvPr>
          <p:cNvSpPr>
            <a:spLocks noGrp="1"/>
          </p:cNvSpPr>
          <p:nvPr>
            <p:ph type="body" idx="20" hasCustomPrompt="1"/>
          </p:nvPr>
        </p:nvSpPr>
        <p:spPr>
          <a:xfrm>
            <a:off x="457200" y="310896"/>
            <a:ext cx="10820400" cy="228600"/>
          </a:xfrm>
          <a:prstGeom prst="rect">
            <a:avLst/>
          </a:prstGeom>
        </p:spPr>
        <p:txBody>
          <a:bodyPr anchor="t" anchorCtr="0"/>
          <a:lstStyle>
            <a:lvl1pPr marL="0" indent="0">
              <a:lnSpc>
                <a:spcPct val="100000"/>
              </a:lnSpc>
              <a:buNone/>
              <a:defRPr sz="105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super head</a:t>
            </a:r>
          </a:p>
        </p:txBody>
      </p:sp>
      <p:pic>
        <p:nvPicPr>
          <p:cNvPr id="10" name="Picture 8">
            <a:extLst>
              <a:ext uri="{FF2B5EF4-FFF2-40B4-BE49-F238E27FC236}">
                <a16:creationId xmlns:a16="http://schemas.microsoft.com/office/drawing/2014/main" id="{FCA983A1-7031-8D43-8801-15B2FD1ADE4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395723019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1 - light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08AA51-7693-0641-B1F2-2F6BF501AFBF}"/>
              </a:ext>
            </a:extLst>
          </p:cNvPr>
          <p:cNvPicPr>
            <a:picLocks noChangeAspect="1"/>
          </p:cNvPicPr>
          <p:nvPr userDrawn="1"/>
        </p:nvPicPr>
        <p:blipFill rotWithShape="1">
          <a:blip r:embed="rId2">
            <a:extLst>
              <a:ext uri="{28A0092B-C50C-407E-A947-70E740481C1C}">
                <a14:useLocalDpi xmlns:a14="http://schemas.microsoft.com/office/drawing/2010/main"/>
              </a:ext>
            </a:extLst>
          </a:blip>
          <a:srcRect l="403" t="430" r="804" b="462"/>
          <a:stretch/>
        </p:blipFill>
        <p:spPr>
          <a:xfrm>
            <a:off x="49619" y="0"/>
            <a:ext cx="12153014"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2"/>
                </a:solidFill>
              </a:defRPr>
            </a:lvl1pPr>
          </a:lstStyle>
          <a:p>
            <a:r>
              <a:rPr lang="en-US"/>
              <a:t>© 2023 Cognizant</a:t>
            </a:r>
          </a:p>
        </p:txBody>
      </p:sp>
      <p:sp>
        <p:nvSpPr>
          <p:cNvPr id="9" name="Title 1">
            <a:extLst>
              <a:ext uri="{FF2B5EF4-FFF2-40B4-BE49-F238E27FC236}">
                <a16:creationId xmlns:a16="http://schemas.microsoft.com/office/drawing/2014/main" id="{EE78C046-F713-7644-890D-FEC8749EF7B5}"/>
              </a:ext>
            </a:extLst>
          </p:cNvPr>
          <p:cNvSpPr>
            <a:spLocks noGrp="1"/>
          </p:cNvSpPr>
          <p:nvPr>
            <p:ph type="ctrTitle"/>
          </p:nvPr>
        </p:nvSpPr>
        <p:spPr>
          <a:xfrm>
            <a:off x="1042416" y="2105094"/>
            <a:ext cx="4013200" cy="1828469"/>
          </a:xfrm>
        </p:spPr>
        <p:txBody>
          <a:bodyPr anchor="b">
            <a:noAutofit/>
          </a:bodyPr>
          <a:lstStyle>
            <a:lvl1pPr algn="l">
              <a:defRPr sz="3600" b="1">
                <a:solidFill>
                  <a:schemeClr val="tx2"/>
                </a:solidFill>
              </a:defRPr>
            </a:lvl1pPr>
          </a:lstStyle>
          <a:p>
            <a:r>
              <a:rPr lang="en-US"/>
              <a:t>Click to edit Master title style</a:t>
            </a:r>
          </a:p>
        </p:txBody>
      </p:sp>
      <p:sp>
        <p:nvSpPr>
          <p:cNvPr id="11" name="Subtitle 2">
            <a:extLst>
              <a:ext uri="{FF2B5EF4-FFF2-40B4-BE49-F238E27FC236}">
                <a16:creationId xmlns:a16="http://schemas.microsoft.com/office/drawing/2014/main" id="{6CA51294-C033-514D-B2AD-53CAA2640123}"/>
              </a:ext>
            </a:extLst>
          </p:cNvPr>
          <p:cNvSpPr>
            <a:spLocks noGrp="1"/>
          </p:cNvSpPr>
          <p:nvPr>
            <p:ph type="subTitle" idx="1"/>
          </p:nvPr>
        </p:nvSpPr>
        <p:spPr>
          <a:xfrm>
            <a:off x="1042989" y="4187952"/>
            <a:ext cx="4014215" cy="457200"/>
          </a:xfrm>
          <a:prstGeom prst="rect">
            <a:avLst/>
          </a:prstGeom>
        </p:spPr>
        <p:txBody>
          <a:bodyPr lIns="0" tIns="0" rIns="0" bIns="0">
            <a:no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4" name="Text Placeholder 2">
            <a:extLst>
              <a:ext uri="{FF2B5EF4-FFF2-40B4-BE49-F238E27FC236}">
                <a16:creationId xmlns:a16="http://schemas.microsoft.com/office/drawing/2014/main" id="{6173B359-DEFF-8445-9CA5-5D8394261A1B}"/>
              </a:ext>
            </a:extLst>
          </p:cNvPr>
          <p:cNvSpPr>
            <a:spLocks noGrp="1"/>
          </p:cNvSpPr>
          <p:nvPr>
            <p:ph type="body" idx="12" hasCustomPrompt="1"/>
          </p:nvPr>
        </p:nvSpPr>
        <p:spPr>
          <a:xfrm>
            <a:off x="1042416" y="5289745"/>
            <a:ext cx="4013178" cy="365125"/>
          </a:xfrm>
          <a:prstGeom prst="rect">
            <a:avLst/>
          </a:prstGeom>
        </p:spPr>
        <p:txBody>
          <a:bodyPr wrap="none"/>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a:t>Click to edit date</a:t>
            </a:r>
          </a:p>
        </p:txBody>
      </p:sp>
      <p:pic>
        <p:nvPicPr>
          <p:cNvPr id="16" name="Logo">
            <a:extLst>
              <a:ext uri="{FF2B5EF4-FFF2-40B4-BE49-F238E27FC236}">
                <a16:creationId xmlns:a16="http://schemas.microsoft.com/office/drawing/2014/main" id="{172F6F4F-6078-614B-9D72-235A05BE54D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72758" y="381864"/>
            <a:ext cx="2067983" cy="620394"/>
          </a:xfrm>
          <a:prstGeom prst="rect">
            <a:avLst/>
          </a:prstGeom>
        </p:spPr>
      </p:pic>
    </p:spTree>
    <p:extLst>
      <p:ext uri="{BB962C8B-B14F-4D97-AF65-F5344CB8AC3E}">
        <p14:creationId xmlns:p14="http://schemas.microsoft.com/office/powerpoint/2010/main" val="3967073908"/>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 light">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190BDC89-ADC1-D243-9AED-87C420EB13D4}"/>
              </a:ext>
            </a:extLst>
          </p:cNvPr>
          <p:cNvSpPr>
            <a:spLocks noGrp="1"/>
          </p:cNvSpPr>
          <p:nvPr>
            <p:ph type="body" sz="quarter" idx="19"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a:t>Insert source or footnote here</a:t>
            </a:r>
          </a:p>
        </p:txBody>
      </p:sp>
      <p:sp>
        <p:nvSpPr>
          <p:cNvPr id="18" name="Footer Placeholder 4">
            <a:extLst>
              <a:ext uri="{FF2B5EF4-FFF2-40B4-BE49-F238E27FC236}">
                <a16:creationId xmlns:a16="http://schemas.microsoft.com/office/drawing/2014/main" id="{5C3714E0-F154-3C48-95D7-D6542B9043EF}"/>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a:t>© 2023 Cognizant</a:t>
            </a:r>
          </a:p>
        </p:txBody>
      </p:sp>
      <p:sp>
        <p:nvSpPr>
          <p:cNvPr id="19" name="Slide Number Placeholder 5">
            <a:extLst>
              <a:ext uri="{FF2B5EF4-FFF2-40B4-BE49-F238E27FC236}">
                <a16:creationId xmlns:a16="http://schemas.microsoft.com/office/drawing/2014/main" id="{7A55FE01-A547-E549-9FD2-968ECC91D033}"/>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a:p>
        </p:txBody>
      </p:sp>
      <p:sp>
        <p:nvSpPr>
          <p:cNvPr id="20" name="Title 1">
            <a:extLst>
              <a:ext uri="{FF2B5EF4-FFF2-40B4-BE49-F238E27FC236}">
                <a16:creationId xmlns:a16="http://schemas.microsoft.com/office/drawing/2014/main" id="{BE086D4D-AE0E-994F-85B0-5741E544EE6A}"/>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sp>
        <p:nvSpPr>
          <p:cNvPr id="12" name="Text Placeholder 5">
            <a:extLst>
              <a:ext uri="{FF2B5EF4-FFF2-40B4-BE49-F238E27FC236}">
                <a16:creationId xmlns:a16="http://schemas.microsoft.com/office/drawing/2014/main" id="{2DF8DBFC-CC24-C840-A172-2ADB2181C537}"/>
              </a:ext>
            </a:extLst>
          </p:cNvPr>
          <p:cNvSpPr>
            <a:spLocks noGrp="1"/>
          </p:cNvSpPr>
          <p:nvPr>
            <p:ph type="body" sz="quarter" idx="32"/>
          </p:nvPr>
        </p:nvSpPr>
        <p:spPr>
          <a:xfrm>
            <a:off x="452438" y="1196975"/>
            <a:ext cx="5303520" cy="282575"/>
          </a:xfrm>
        </p:spPr>
        <p:txBody>
          <a:bodyPr/>
          <a:lstStyle>
            <a:lvl1pPr>
              <a:defRPr sz="1800">
                <a:solidFill>
                  <a:schemeClr val="accent3"/>
                </a:solidFill>
              </a:defRPr>
            </a:lvl1pPr>
          </a:lstStyle>
          <a:p>
            <a:pPr lvl="0"/>
            <a:r>
              <a:rPr lang="en-US"/>
              <a:t>Click to edit Master text styles</a:t>
            </a:r>
          </a:p>
        </p:txBody>
      </p:sp>
      <p:sp>
        <p:nvSpPr>
          <p:cNvPr id="13" name="Content Placeholder 7">
            <a:extLst>
              <a:ext uri="{FF2B5EF4-FFF2-40B4-BE49-F238E27FC236}">
                <a16:creationId xmlns:a16="http://schemas.microsoft.com/office/drawing/2014/main" id="{2BBEF564-80F0-B040-A31B-AA3B0FBC4213}"/>
              </a:ext>
            </a:extLst>
          </p:cNvPr>
          <p:cNvSpPr>
            <a:spLocks noGrp="1"/>
          </p:cNvSpPr>
          <p:nvPr>
            <p:ph sz="quarter" idx="35"/>
          </p:nvPr>
        </p:nvSpPr>
        <p:spPr>
          <a:xfrm>
            <a:off x="452438"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sp>
        <p:nvSpPr>
          <p:cNvPr id="14" name="Text Placeholder 5">
            <a:extLst>
              <a:ext uri="{FF2B5EF4-FFF2-40B4-BE49-F238E27FC236}">
                <a16:creationId xmlns:a16="http://schemas.microsoft.com/office/drawing/2014/main" id="{232F8A43-7E6E-F046-A12E-FBBAC25FF2CC}"/>
              </a:ext>
            </a:extLst>
          </p:cNvPr>
          <p:cNvSpPr>
            <a:spLocks noGrp="1"/>
          </p:cNvSpPr>
          <p:nvPr>
            <p:ph type="body" sz="quarter" idx="36"/>
          </p:nvPr>
        </p:nvSpPr>
        <p:spPr>
          <a:xfrm>
            <a:off x="6320785" y="1196975"/>
            <a:ext cx="5303520" cy="282575"/>
          </a:xfrm>
        </p:spPr>
        <p:txBody>
          <a:bodyPr/>
          <a:lstStyle>
            <a:lvl1pPr>
              <a:defRPr sz="1800">
                <a:solidFill>
                  <a:schemeClr val="accent3"/>
                </a:solidFill>
              </a:defRPr>
            </a:lvl1pPr>
          </a:lstStyle>
          <a:p>
            <a:pPr lvl="0"/>
            <a:r>
              <a:rPr lang="en-US"/>
              <a:t>Click to edit Master text styles</a:t>
            </a:r>
          </a:p>
        </p:txBody>
      </p:sp>
      <p:sp>
        <p:nvSpPr>
          <p:cNvPr id="15" name="Content Placeholder 7">
            <a:extLst>
              <a:ext uri="{FF2B5EF4-FFF2-40B4-BE49-F238E27FC236}">
                <a16:creationId xmlns:a16="http://schemas.microsoft.com/office/drawing/2014/main" id="{6CA39281-9128-1E40-98C0-AFBF3E85E862}"/>
              </a:ext>
            </a:extLst>
          </p:cNvPr>
          <p:cNvSpPr>
            <a:spLocks noGrp="1"/>
          </p:cNvSpPr>
          <p:nvPr>
            <p:ph sz="quarter" idx="37"/>
          </p:nvPr>
        </p:nvSpPr>
        <p:spPr>
          <a:xfrm>
            <a:off x="6320785"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pic>
        <p:nvPicPr>
          <p:cNvPr id="17" name="Picture 5">
            <a:extLst>
              <a:ext uri="{FF2B5EF4-FFF2-40B4-BE49-F238E27FC236}">
                <a16:creationId xmlns:a16="http://schemas.microsoft.com/office/drawing/2014/main" id="{C06BE28B-65F0-264F-A38A-7B14F947E22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7454659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 dark">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D9E70566-7047-D64B-9961-EFB6CDB88A3E}"/>
              </a:ext>
            </a:extLst>
          </p:cNvPr>
          <p:cNvSpPr>
            <a:spLocks noGrp="1"/>
          </p:cNvSpPr>
          <p:nvPr>
            <p:ph type="body" sz="quarter" idx="19"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a:t>Insert source or footnote here</a:t>
            </a:r>
          </a:p>
        </p:txBody>
      </p:sp>
      <p:sp>
        <p:nvSpPr>
          <p:cNvPr id="17" name="Footer Placeholder 4">
            <a:extLst>
              <a:ext uri="{FF2B5EF4-FFF2-40B4-BE49-F238E27FC236}">
                <a16:creationId xmlns:a16="http://schemas.microsoft.com/office/drawing/2014/main" id="{3ADBAC61-71BD-0849-BABA-F53A3F1FDC69}"/>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2"/>
                </a:solidFill>
              </a:defRPr>
            </a:lvl1pPr>
          </a:lstStyle>
          <a:p>
            <a:r>
              <a:rPr lang="en-US"/>
              <a:t>© 2023 Cognizant</a:t>
            </a:r>
          </a:p>
        </p:txBody>
      </p:sp>
      <p:sp>
        <p:nvSpPr>
          <p:cNvPr id="18" name="Slide Number Placeholder 5">
            <a:extLst>
              <a:ext uri="{FF2B5EF4-FFF2-40B4-BE49-F238E27FC236}">
                <a16:creationId xmlns:a16="http://schemas.microsoft.com/office/drawing/2014/main" id="{6A653587-D29A-1341-89BA-BB7AEE6A414D}"/>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2"/>
                </a:solidFill>
              </a:defRPr>
            </a:lvl1pPr>
          </a:lstStyle>
          <a:p>
            <a:fld id="{C53E075B-3175-45CF-B3C7-FEDF3F5961E3}" type="slidenum">
              <a:rPr lang="en-US" smtClean="0"/>
              <a:pPr/>
              <a:t>‹#›</a:t>
            </a:fld>
            <a:endParaRPr lang="en-US"/>
          </a:p>
        </p:txBody>
      </p:sp>
      <p:sp>
        <p:nvSpPr>
          <p:cNvPr id="19" name="Text Placeholder 5">
            <a:extLst>
              <a:ext uri="{FF2B5EF4-FFF2-40B4-BE49-F238E27FC236}">
                <a16:creationId xmlns:a16="http://schemas.microsoft.com/office/drawing/2014/main" id="{A1F0EA97-1AA1-1341-80BB-592FE5E616D8}"/>
              </a:ext>
            </a:extLst>
          </p:cNvPr>
          <p:cNvSpPr>
            <a:spLocks noGrp="1"/>
          </p:cNvSpPr>
          <p:nvPr>
            <p:ph type="body" sz="quarter" idx="32"/>
          </p:nvPr>
        </p:nvSpPr>
        <p:spPr>
          <a:xfrm>
            <a:off x="452438" y="1196975"/>
            <a:ext cx="5303520" cy="282575"/>
          </a:xfrm>
        </p:spPr>
        <p:txBody>
          <a:bodyPr/>
          <a:lstStyle>
            <a:lvl1pPr>
              <a:defRPr sz="1800">
                <a:solidFill>
                  <a:schemeClr val="accent4"/>
                </a:solidFill>
              </a:defRPr>
            </a:lvl1pPr>
          </a:lstStyle>
          <a:p>
            <a:pPr lvl="0"/>
            <a:r>
              <a:rPr lang="en-US"/>
              <a:t>Click to edit Master text styles</a:t>
            </a:r>
          </a:p>
        </p:txBody>
      </p:sp>
      <p:sp>
        <p:nvSpPr>
          <p:cNvPr id="20" name="Content Placeholder 7">
            <a:extLst>
              <a:ext uri="{FF2B5EF4-FFF2-40B4-BE49-F238E27FC236}">
                <a16:creationId xmlns:a16="http://schemas.microsoft.com/office/drawing/2014/main" id="{A0C71924-9F4E-3D4E-B81F-F7A8CE935DA9}"/>
              </a:ext>
            </a:extLst>
          </p:cNvPr>
          <p:cNvSpPr>
            <a:spLocks noGrp="1"/>
          </p:cNvSpPr>
          <p:nvPr>
            <p:ph sz="quarter" idx="35"/>
          </p:nvPr>
        </p:nvSpPr>
        <p:spPr>
          <a:xfrm>
            <a:off x="452438"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sp>
        <p:nvSpPr>
          <p:cNvPr id="21" name="Text Placeholder 5">
            <a:extLst>
              <a:ext uri="{FF2B5EF4-FFF2-40B4-BE49-F238E27FC236}">
                <a16:creationId xmlns:a16="http://schemas.microsoft.com/office/drawing/2014/main" id="{78D97226-1A88-034C-BCCD-7CA6ACB501D3}"/>
              </a:ext>
            </a:extLst>
          </p:cNvPr>
          <p:cNvSpPr>
            <a:spLocks noGrp="1"/>
          </p:cNvSpPr>
          <p:nvPr>
            <p:ph type="body" sz="quarter" idx="36"/>
          </p:nvPr>
        </p:nvSpPr>
        <p:spPr>
          <a:xfrm>
            <a:off x="6320785" y="1196975"/>
            <a:ext cx="5303520" cy="282575"/>
          </a:xfrm>
        </p:spPr>
        <p:txBody>
          <a:bodyPr/>
          <a:lstStyle>
            <a:lvl1pPr>
              <a:defRPr sz="1800">
                <a:solidFill>
                  <a:schemeClr val="accent4"/>
                </a:solidFill>
              </a:defRPr>
            </a:lvl1pPr>
          </a:lstStyle>
          <a:p>
            <a:pPr lvl="0"/>
            <a:r>
              <a:rPr lang="en-US"/>
              <a:t>Click to edit Master text styles</a:t>
            </a:r>
          </a:p>
        </p:txBody>
      </p:sp>
      <p:sp>
        <p:nvSpPr>
          <p:cNvPr id="22" name="Content Placeholder 7">
            <a:extLst>
              <a:ext uri="{FF2B5EF4-FFF2-40B4-BE49-F238E27FC236}">
                <a16:creationId xmlns:a16="http://schemas.microsoft.com/office/drawing/2014/main" id="{28753D18-DAA3-2541-B7C8-EAFA3C04B51F}"/>
              </a:ext>
            </a:extLst>
          </p:cNvPr>
          <p:cNvSpPr>
            <a:spLocks noGrp="1"/>
          </p:cNvSpPr>
          <p:nvPr>
            <p:ph sz="quarter" idx="37"/>
          </p:nvPr>
        </p:nvSpPr>
        <p:spPr>
          <a:xfrm>
            <a:off x="6320785"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sp>
        <p:nvSpPr>
          <p:cNvPr id="23" name="Title 1">
            <a:extLst>
              <a:ext uri="{FF2B5EF4-FFF2-40B4-BE49-F238E27FC236}">
                <a16:creationId xmlns:a16="http://schemas.microsoft.com/office/drawing/2014/main" id="{E70B703B-567D-6247-BF28-0C6DF81B40D5}"/>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pic>
        <p:nvPicPr>
          <p:cNvPr id="12" name="Picture 8">
            <a:extLst>
              <a:ext uri="{FF2B5EF4-FFF2-40B4-BE49-F238E27FC236}">
                <a16:creationId xmlns:a16="http://schemas.microsoft.com/office/drawing/2014/main" id="{5C8A6F02-7C5C-2D4C-BC13-298BC30E5BA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2070323943"/>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column - light">
    <p:spTree>
      <p:nvGrpSpPr>
        <p:cNvPr id="1" name=""/>
        <p:cNvGrpSpPr/>
        <p:nvPr/>
      </p:nvGrpSpPr>
      <p:grpSpPr>
        <a:xfrm>
          <a:off x="0" y="0"/>
          <a:ext cx="0" cy="0"/>
          <a:chOff x="0" y="0"/>
          <a:chExt cx="0" cy="0"/>
        </a:xfrm>
      </p:grpSpPr>
      <p:sp>
        <p:nvSpPr>
          <p:cNvPr id="21" name="Text Placeholder 3">
            <a:extLst>
              <a:ext uri="{FF2B5EF4-FFF2-40B4-BE49-F238E27FC236}">
                <a16:creationId xmlns:a16="http://schemas.microsoft.com/office/drawing/2014/main" id="{139B634F-63D6-AE4A-BB13-52915F0F9798}"/>
              </a:ext>
            </a:extLst>
          </p:cNvPr>
          <p:cNvSpPr>
            <a:spLocks noGrp="1"/>
          </p:cNvSpPr>
          <p:nvPr>
            <p:ph type="body" sz="quarter" idx="2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a:t>Insert source or footnote here</a:t>
            </a:r>
          </a:p>
        </p:txBody>
      </p:sp>
      <p:sp>
        <p:nvSpPr>
          <p:cNvPr id="23" name="Footer Placeholder 4">
            <a:extLst>
              <a:ext uri="{FF2B5EF4-FFF2-40B4-BE49-F238E27FC236}">
                <a16:creationId xmlns:a16="http://schemas.microsoft.com/office/drawing/2014/main" id="{1087389A-339D-0442-91DB-A46772F46D9A}"/>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a:t>© 2023 Cognizant</a:t>
            </a:r>
          </a:p>
        </p:txBody>
      </p:sp>
      <p:sp>
        <p:nvSpPr>
          <p:cNvPr id="24" name="Slide Number Placeholder 5">
            <a:extLst>
              <a:ext uri="{FF2B5EF4-FFF2-40B4-BE49-F238E27FC236}">
                <a16:creationId xmlns:a16="http://schemas.microsoft.com/office/drawing/2014/main" id="{A6AC27B3-FDC8-3841-852E-B0B40C456D43}"/>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a:p>
        </p:txBody>
      </p:sp>
      <p:sp>
        <p:nvSpPr>
          <p:cNvPr id="6" name="Text Placeholder 5">
            <a:extLst>
              <a:ext uri="{FF2B5EF4-FFF2-40B4-BE49-F238E27FC236}">
                <a16:creationId xmlns:a16="http://schemas.microsoft.com/office/drawing/2014/main" id="{CBC21A71-6B64-1E44-BC9B-0AE8D397D7B8}"/>
              </a:ext>
            </a:extLst>
          </p:cNvPr>
          <p:cNvSpPr>
            <a:spLocks noGrp="1"/>
          </p:cNvSpPr>
          <p:nvPr>
            <p:ph type="body" sz="quarter" idx="32"/>
          </p:nvPr>
        </p:nvSpPr>
        <p:spPr>
          <a:xfrm>
            <a:off x="452438" y="1196975"/>
            <a:ext cx="3506787" cy="282575"/>
          </a:xfrm>
        </p:spPr>
        <p:txBody>
          <a:bodyPr/>
          <a:lstStyle>
            <a:lvl1pPr>
              <a:defRPr sz="1800">
                <a:solidFill>
                  <a:schemeClr val="accent3"/>
                </a:solidFill>
              </a:defRPr>
            </a:lvl1pPr>
          </a:lstStyle>
          <a:p>
            <a:pPr lvl="0"/>
            <a:r>
              <a:rPr lang="en-US"/>
              <a:t>Click to edit Master text styles</a:t>
            </a:r>
          </a:p>
        </p:txBody>
      </p:sp>
      <p:sp>
        <p:nvSpPr>
          <p:cNvPr id="36" name="Text Placeholder 5">
            <a:extLst>
              <a:ext uri="{FF2B5EF4-FFF2-40B4-BE49-F238E27FC236}">
                <a16:creationId xmlns:a16="http://schemas.microsoft.com/office/drawing/2014/main" id="{F53A67F1-7066-FB44-9D0C-6995B4DC5491}"/>
              </a:ext>
            </a:extLst>
          </p:cNvPr>
          <p:cNvSpPr>
            <a:spLocks noGrp="1"/>
          </p:cNvSpPr>
          <p:nvPr>
            <p:ph type="body" sz="quarter" idx="33"/>
          </p:nvPr>
        </p:nvSpPr>
        <p:spPr>
          <a:xfrm>
            <a:off x="4325191" y="1196975"/>
            <a:ext cx="3506787" cy="282575"/>
          </a:xfrm>
        </p:spPr>
        <p:txBody>
          <a:bodyPr/>
          <a:lstStyle>
            <a:lvl1pPr>
              <a:defRPr sz="1800">
                <a:solidFill>
                  <a:schemeClr val="accent3"/>
                </a:solidFill>
              </a:defRPr>
            </a:lvl1pPr>
          </a:lstStyle>
          <a:p>
            <a:pPr lvl="0"/>
            <a:r>
              <a:rPr lang="en-US"/>
              <a:t>Click to edit Master text styles</a:t>
            </a:r>
          </a:p>
        </p:txBody>
      </p:sp>
      <p:sp>
        <p:nvSpPr>
          <p:cNvPr id="37" name="Text Placeholder 5">
            <a:extLst>
              <a:ext uri="{FF2B5EF4-FFF2-40B4-BE49-F238E27FC236}">
                <a16:creationId xmlns:a16="http://schemas.microsoft.com/office/drawing/2014/main" id="{551ACA07-E593-DB4D-B910-4AD039617F37}"/>
              </a:ext>
            </a:extLst>
          </p:cNvPr>
          <p:cNvSpPr>
            <a:spLocks noGrp="1"/>
          </p:cNvSpPr>
          <p:nvPr>
            <p:ph type="body" sz="quarter" idx="34"/>
          </p:nvPr>
        </p:nvSpPr>
        <p:spPr>
          <a:xfrm>
            <a:off x="8184497" y="1196975"/>
            <a:ext cx="3566109" cy="282575"/>
          </a:xfrm>
        </p:spPr>
        <p:txBody>
          <a:bodyPr/>
          <a:lstStyle>
            <a:lvl1pPr>
              <a:defRPr sz="1800">
                <a:solidFill>
                  <a:schemeClr val="accent3"/>
                </a:solidFill>
              </a:defRPr>
            </a:lvl1pPr>
          </a:lstStyle>
          <a:p>
            <a:pPr lvl="0"/>
            <a:r>
              <a:rPr lang="en-US"/>
              <a:t>Click to edit Master text styles</a:t>
            </a:r>
          </a:p>
        </p:txBody>
      </p:sp>
      <p:sp>
        <p:nvSpPr>
          <p:cNvPr id="8" name="Content Placeholder 7">
            <a:extLst>
              <a:ext uri="{FF2B5EF4-FFF2-40B4-BE49-F238E27FC236}">
                <a16:creationId xmlns:a16="http://schemas.microsoft.com/office/drawing/2014/main" id="{A837D7C2-629F-0E44-9665-50F1EE79C694}"/>
              </a:ext>
            </a:extLst>
          </p:cNvPr>
          <p:cNvSpPr>
            <a:spLocks noGrp="1"/>
          </p:cNvSpPr>
          <p:nvPr>
            <p:ph sz="quarter" idx="35"/>
          </p:nvPr>
        </p:nvSpPr>
        <p:spPr>
          <a:xfrm>
            <a:off x="452438"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8" name="Content Placeholder 7">
            <a:extLst>
              <a:ext uri="{FF2B5EF4-FFF2-40B4-BE49-F238E27FC236}">
                <a16:creationId xmlns:a16="http://schemas.microsoft.com/office/drawing/2014/main" id="{940EB5D9-35CF-A044-BFE3-B5F4FDDFF640}"/>
              </a:ext>
            </a:extLst>
          </p:cNvPr>
          <p:cNvSpPr>
            <a:spLocks noGrp="1"/>
          </p:cNvSpPr>
          <p:nvPr>
            <p:ph sz="quarter" idx="36"/>
          </p:nvPr>
        </p:nvSpPr>
        <p:spPr>
          <a:xfrm>
            <a:off x="4302544"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9" name="Content Placeholder 7">
            <a:extLst>
              <a:ext uri="{FF2B5EF4-FFF2-40B4-BE49-F238E27FC236}">
                <a16:creationId xmlns:a16="http://schemas.microsoft.com/office/drawing/2014/main" id="{2C5AB9DA-D745-3E49-B64B-3EAB32EE883E}"/>
              </a:ext>
            </a:extLst>
          </p:cNvPr>
          <p:cNvSpPr>
            <a:spLocks noGrp="1"/>
          </p:cNvSpPr>
          <p:nvPr>
            <p:ph sz="quarter" idx="37"/>
          </p:nvPr>
        </p:nvSpPr>
        <p:spPr>
          <a:xfrm>
            <a:off x="8168691" y="1735922"/>
            <a:ext cx="3566109"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0" name="Title 1">
            <a:extLst>
              <a:ext uri="{FF2B5EF4-FFF2-40B4-BE49-F238E27FC236}">
                <a16:creationId xmlns:a16="http://schemas.microsoft.com/office/drawing/2014/main" id="{DBB70A90-9508-EE46-AB86-2AAE73E4B0E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pic>
        <p:nvPicPr>
          <p:cNvPr id="14" name="Picture 5">
            <a:extLst>
              <a:ext uri="{FF2B5EF4-FFF2-40B4-BE49-F238E27FC236}">
                <a16:creationId xmlns:a16="http://schemas.microsoft.com/office/drawing/2014/main" id="{0483490D-CC44-EA43-A4B8-F00D42733E6C}"/>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47931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lumn - dark">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9C8C99-BBA1-1042-9B2A-5F6540E4C26D}"/>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sp>
        <p:nvSpPr>
          <p:cNvPr id="15" name="Text Placeholder 3">
            <a:extLst>
              <a:ext uri="{FF2B5EF4-FFF2-40B4-BE49-F238E27FC236}">
                <a16:creationId xmlns:a16="http://schemas.microsoft.com/office/drawing/2014/main" id="{DF026E43-B1CB-DF49-99F2-72C832AF0612}"/>
              </a:ext>
            </a:extLst>
          </p:cNvPr>
          <p:cNvSpPr>
            <a:spLocks noGrp="1"/>
          </p:cNvSpPr>
          <p:nvPr>
            <p:ph type="body" sz="quarter" idx="19"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a:t>Insert source or footnote here</a:t>
            </a:r>
          </a:p>
        </p:txBody>
      </p:sp>
      <p:sp>
        <p:nvSpPr>
          <p:cNvPr id="16" name="Footer Placeholder 4">
            <a:extLst>
              <a:ext uri="{FF2B5EF4-FFF2-40B4-BE49-F238E27FC236}">
                <a16:creationId xmlns:a16="http://schemas.microsoft.com/office/drawing/2014/main" id="{A3D4CDA9-E747-F24B-BF43-E847D7B9F6A7}"/>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2"/>
                </a:solidFill>
              </a:defRPr>
            </a:lvl1pPr>
          </a:lstStyle>
          <a:p>
            <a:r>
              <a:rPr lang="en-US"/>
              <a:t>© 2023 Cognizant</a:t>
            </a:r>
          </a:p>
        </p:txBody>
      </p:sp>
      <p:sp>
        <p:nvSpPr>
          <p:cNvPr id="17" name="Slide Number Placeholder 5">
            <a:extLst>
              <a:ext uri="{FF2B5EF4-FFF2-40B4-BE49-F238E27FC236}">
                <a16:creationId xmlns:a16="http://schemas.microsoft.com/office/drawing/2014/main" id="{435B7A51-6FA2-3D42-9456-A9A91A3A3E7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2"/>
                </a:solidFill>
              </a:defRPr>
            </a:lvl1pPr>
          </a:lstStyle>
          <a:p>
            <a:fld id="{C53E075B-3175-45CF-B3C7-FEDF3F5961E3}" type="slidenum">
              <a:rPr lang="en-US" smtClean="0"/>
              <a:pPr/>
              <a:t>‹#›</a:t>
            </a:fld>
            <a:endParaRPr lang="en-US"/>
          </a:p>
        </p:txBody>
      </p:sp>
      <p:sp>
        <p:nvSpPr>
          <p:cNvPr id="18" name="Text Placeholder 5">
            <a:extLst>
              <a:ext uri="{FF2B5EF4-FFF2-40B4-BE49-F238E27FC236}">
                <a16:creationId xmlns:a16="http://schemas.microsoft.com/office/drawing/2014/main" id="{08451B1B-01C3-1449-813A-CD9FC6599AC8}"/>
              </a:ext>
            </a:extLst>
          </p:cNvPr>
          <p:cNvSpPr>
            <a:spLocks noGrp="1"/>
          </p:cNvSpPr>
          <p:nvPr>
            <p:ph type="body" sz="quarter" idx="32"/>
          </p:nvPr>
        </p:nvSpPr>
        <p:spPr>
          <a:xfrm>
            <a:off x="452438" y="1196975"/>
            <a:ext cx="3506787" cy="282575"/>
          </a:xfrm>
        </p:spPr>
        <p:txBody>
          <a:bodyPr/>
          <a:lstStyle>
            <a:lvl1pPr>
              <a:defRPr sz="1800">
                <a:solidFill>
                  <a:schemeClr val="accent4"/>
                </a:solidFill>
              </a:defRPr>
            </a:lvl1pPr>
          </a:lstStyle>
          <a:p>
            <a:pPr lvl="0"/>
            <a:r>
              <a:rPr lang="en-US"/>
              <a:t>Click to edit Master text styles</a:t>
            </a:r>
          </a:p>
        </p:txBody>
      </p:sp>
      <p:sp>
        <p:nvSpPr>
          <p:cNvPr id="19" name="Text Placeholder 5">
            <a:extLst>
              <a:ext uri="{FF2B5EF4-FFF2-40B4-BE49-F238E27FC236}">
                <a16:creationId xmlns:a16="http://schemas.microsoft.com/office/drawing/2014/main" id="{77C68B81-4AC9-1A44-9B77-E3191081ADE2}"/>
              </a:ext>
            </a:extLst>
          </p:cNvPr>
          <p:cNvSpPr>
            <a:spLocks noGrp="1"/>
          </p:cNvSpPr>
          <p:nvPr>
            <p:ph type="body" sz="quarter" idx="33"/>
          </p:nvPr>
        </p:nvSpPr>
        <p:spPr>
          <a:xfrm>
            <a:off x="4325191" y="1196975"/>
            <a:ext cx="3506787" cy="282575"/>
          </a:xfrm>
        </p:spPr>
        <p:txBody>
          <a:bodyPr/>
          <a:lstStyle>
            <a:lvl1pPr>
              <a:defRPr sz="1800">
                <a:solidFill>
                  <a:schemeClr val="accent4"/>
                </a:solidFill>
              </a:defRPr>
            </a:lvl1pPr>
          </a:lstStyle>
          <a:p>
            <a:pPr lvl="0"/>
            <a:r>
              <a:rPr lang="en-US"/>
              <a:t>Click to edit Master text styles</a:t>
            </a:r>
          </a:p>
        </p:txBody>
      </p:sp>
      <p:sp>
        <p:nvSpPr>
          <p:cNvPr id="20" name="Text Placeholder 5">
            <a:extLst>
              <a:ext uri="{FF2B5EF4-FFF2-40B4-BE49-F238E27FC236}">
                <a16:creationId xmlns:a16="http://schemas.microsoft.com/office/drawing/2014/main" id="{DA2E6C06-39E7-9843-AC0D-3B2D34AA58BD}"/>
              </a:ext>
            </a:extLst>
          </p:cNvPr>
          <p:cNvSpPr>
            <a:spLocks noGrp="1"/>
          </p:cNvSpPr>
          <p:nvPr>
            <p:ph type="body" sz="quarter" idx="34"/>
          </p:nvPr>
        </p:nvSpPr>
        <p:spPr>
          <a:xfrm>
            <a:off x="8184497" y="1196975"/>
            <a:ext cx="3566109" cy="282575"/>
          </a:xfrm>
        </p:spPr>
        <p:txBody>
          <a:bodyPr/>
          <a:lstStyle>
            <a:lvl1pPr>
              <a:defRPr sz="1800">
                <a:solidFill>
                  <a:schemeClr val="accent4"/>
                </a:solidFill>
              </a:defRPr>
            </a:lvl1pPr>
          </a:lstStyle>
          <a:p>
            <a:pPr lvl="0"/>
            <a:r>
              <a:rPr lang="en-US"/>
              <a:t>Click to edit Master text styles</a:t>
            </a:r>
          </a:p>
        </p:txBody>
      </p:sp>
      <p:sp>
        <p:nvSpPr>
          <p:cNvPr id="21" name="Content Placeholder 7">
            <a:extLst>
              <a:ext uri="{FF2B5EF4-FFF2-40B4-BE49-F238E27FC236}">
                <a16:creationId xmlns:a16="http://schemas.microsoft.com/office/drawing/2014/main" id="{E3693DC4-D7E6-E146-B22E-E0477DDAD5D1}"/>
              </a:ext>
            </a:extLst>
          </p:cNvPr>
          <p:cNvSpPr>
            <a:spLocks noGrp="1"/>
          </p:cNvSpPr>
          <p:nvPr>
            <p:ph sz="quarter" idx="35"/>
          </p:nvPr>
        </p:nvSpPr>
        <p:spPr>
          <a:xfrm>
            <a:off x="452438"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Content Placeholder 7">
            <a:extLst>
              <a:ext uri="{FF2B5EF4-FFF2-40B4-BE49-F238E27FC236}">
                <a16:creationId xmlns:a16="http://schemas.microsoft.com/office/drawing/2014/main" id="{20443FBB-19EB-814F-8FF6-FBBA502C9222}"/>
              </a:ext>
            </a:extLst>
          </p:cNvPr>
          <p:cNvSpPr>
            <a:spLocks noGrp="1"/>
          </p:cNvSpPr>
          <p:nvPr>
            <p:ph sz="quarter" idx="36"/>
          </p:nvPr>
        </p:nvSpPr>
        <p:spPr>
          <a:xfrm>
            <a:off x="4302544"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Content Placeholder 7">
            <a:extLst>
              <a:ext uri="{FF2B5EF4-FFF2-40B4-BE49-F238E27FC236}">
                <a16:creationId xmlns:a16="http://schemas.microsoft.com/office/drawing/2014/main" id="{1D3FBD86-7238-0F4B-B980-24CD51457C8C}"/>
              </a:ext>
            </a:extLst>
          </p:cNvPr>
          <p:cNvSpPr>
            <a:spLocks noGrp="1"/>
          </p:cNvSpPr>
          <p:nvPr>
            <p:ph sz="quarter" idx="37"/>
          </p:nvPr>
        </p:nvSpPr>
        <p:spPr>
          <a:xfrm>
            <a:off x="8168691" y="1735922"/>
            <a:ext cx="3566109"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4" name="Picture 8">
            <a:extLst>
              <a:ext uri="{FF2B5EF4-FFF2-40B4-BE49-F238E27FC236}">
                <a16:creationId xmlns:a16="http://schemas.microsoft.com/office/drawing/2014/main" id="{46070F10-A5E7-9240-838A-6855A5A4F23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573879270"/>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horizontal - ligh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E62E9631-BF87-CC43-9BC1-A43B69D94A98}"/>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sp>
        <p:nvSpPr>
          <p:cNvPr id="34" name="Text Placeholder 2">
            <a:extLst>
              <a:ext uri="{FF2B5EF4-FFF2-40B4-BE49-F238E27FC236}">
                <a16:creationId xmlns:a16="http://schemas.microsoft.com/office/drawing/2014/main" id="{6510728B-0127-8546-9FE8-8BCCB5AC1FE6}"/>
              </a:ext>
            </a:extLst>
          </p:cNvPr>
          <p:cNvSpPr>
            <a:spLocks noGrp="1"/>
          </p:cNvSpPr>
          <p:nvPr>
            <p:ph type="body" idx="1"/>
          </p:nvPr>
        </p:nvSpPr>
        <p:spPr>
          <a:xfrm>
            <a:off x="457200" y="1381601"/>
            <a:ext cx="2196623" cy="914400"/>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5" name="Content Placeholder 3">
            <a:extLst>
              <a:ext uri="{FF2B5EF4-FFF2-40B4-BE49-F238E27FC236}">
                <a16:creationId xmlns:a16="http://schemas.microsoft.com/office/drawing/2014/main" id="{366DF19B-DB23-C247-BFE2-C435F485744D}"/>
              </a:ext>
            </a:extLst>
          </p:cNvPr>
          <p:cNvSpPr>
            <a:spLocks noGrp="1"/>
          </p:cNvSpPr>
          <p:nvPr>
            <p:ph sz="half" idx="17"/>
          </p:nvPr>
        </p:nvSpPr>
        <p:spPr>
          <a:xfrm>
            <a:off x="3101007" y="1381601"/>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41" name="Text Placeholder 2">
            <a:extLst>
              <a:ext uri="{FF2B5EF4-FFF2-40B4-BE49-F238E27FC236}">
                <a16:creationId xmlns:a16="http://schemas.microsoft.com/office/drawing/2014/main" id="{ABA800D9-21A5-BC45-A7AD-D9E66E33A438}"/>
              </a:ext>
            </a:extLst>
          </p:cNvPr>
          <p:cNvSpPr>
            <a:spLocks noGrp="1"/>
          </p:cNvSpPr>
          <p:nvPr>
            <p:ph type="body" idx="18"/>
          </p:nvPr>
        </p:nvSpPr>
        <p:spPr>
          <a:xfrm>
            <a:off x="457200" y="2957417"/>
            <a:ext cx="2196623" cy="914400"/>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Content Placeholder 3">
            <a:extLst>
              <a:ext uri="{FF2B5EF4-FFF2-40B4-BE49-F238E27FC236}">
                <a16:creationId xmlns:a16="http://schemas.microsoft.com/office/drawing/2014/main" id="{A2E4FA9D-722A-1041-8940-4BAC99F095CE}"/>
              </a:ext>
            </a:extLst>
          </p:cNvPr>
          <p:cNvSpPr>
            <a:spLocks noGrp="1"/>
          </p:cNvSpPr>
          <p:nvPr>
            <p:ph sz="half" idx="19"/>
          </p:nvPr>
        </p:nvSpPr>
        <p:spPr>
          <a:xfrm>
            <a:off x="3101007" y="29574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43" name="Text Placeholder 2">
            <a:extLst>
              <a:ext uri="{FF2B5EF4-FFF2-40B4-BE49-F238E27FC236}">
                <a16:creationId xmlns:a16="http://schemas.microsoft.com/office/drawing/2014/main" id="{CAEAC40C-08DC-9E4B-BF9D-0537403A1709}"/>
              </a:ext>
            </a:extLst>
          </p:cNvPr>
          <p:cNvSpPr>
            <a:spLocks noGrp="1"/>
          </p:cNvSpPr>
          <p:nvPr>
            <p:ph type="body" idx="20"/>
          </p:nvPr>
        </p:nvSpPr>
        <p:spPr>
          <a:xfrm>
            <a:off x="457200" y="4557617"/>
            <a:ext cx="2196623" cy="914400"/>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4" name="Content Placeholder 3">
            <a:extLst>
              <a:ext uri="{FF2B5EF4-FFF2-40B4-BE49-F238E27FC236}">
                <a16:creationId xmlns:a16="http://schemas.microsoft.com/office/drawing/2014/main" id="{58042D4F-D138-E049-922E-AA8BC9030203}"/>
              </a:ext>
            </a:extLst>
          </p:cNvPr>
          <p:cNvSpPr>
            <a:spLocks noGrp="1"/>
          </p:cNvSpPr>
          <p:nvPr>
            <p:ph sz="half" idx="21"/>
          </p:nvPr>
        </p:nvSpPr>
        <p:spPr>
          <a:xfrm>
            <a:off x="3101007" y="45576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45" name="Text Placeholder 3">
            <a:extLst>
              <a:ext uri="{FF2B5EF4-FFF2-40B4-BE49-F238E27FC236}">
                <a16:creationId xmlns:a16="http://schemas.microsoft.com/office/drawing/2014/main" id="{8D370DCE-4758-DD4D-971B-63A5A524A1B6}"/>
              </a:ext>
            </a:extLst>
          </p:cNvPr>
          <p:cNvSpPr>
            <a:spLocks noGrp="1"/>
          </p:cNvSpPr>
          <p:nvPr>
            <p:ph type="body" sz="quarter" idx="2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a:t>Insert source or footnote here</a:t>
            </a:r>
          </a:p>
        </p:txBody>
      </p:sp>
      <p:sp>
        <p:nvSpPr>
          <p:cNvPr id="47" name="Footer Placeholder 4">
            <a:extLst>
              <a:ext uri="{FF2B5EF4-FFF2-40B4-BE49-F238E27FC236}">
                <a16:creationId xmlns:a16="http://schemas.microsoft.com/office/drawing/2014/main" id="{D3F4B7D8-7EA5-AC4B-9A01-F35CCDF0D6FE}"/>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a:t>© 2023 Cognizant</a:t>
            </a:r>
          </a:p>
        </p:txBody>
      </p:sp>
      <p:sp>
        <p:nvSpPr>
          <p:cNvPr id="48" name="Slide Number Placeholder 5">
            <a:extLst>
              <a:ext uri="{FF2B5EF4-FFF2-40B4-BE49-F238E27FC236}">
                <a16:creationId xmlns:a16="http://schemas.microsoft.com/office/drawing/2014/main" id="{D3586DF7-1DE2-054D-B3DF-425EEC22FACE}"/>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a:p>
        </p:txBody>
      </p:sp>
      <p:pic>
        <p:nvPicPr>
          <p:cNvPr id="14" name="Picture 5">
            <a:extLst>
              <a:ext uri="{FF2B5EF4-FFF2-40B4-BE49-F238E27FC236}">
                <a16:creationId xmlns:a16="http://schemas.microsoft.com/office/drawing/2014/main" id="{301ED658-38B6-6144-8A80-279C1C8E530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18833690"/>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mparison horizontal - dark">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C30FD1D1-61B6-484D-BDEA-1C4B45AEEF8E}"/>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sp>
        <p:nvSpPr>
          <p:cNvPr id="25" name="Text Placeholder 3">
            <a:extLst>
              <a:ext uri="{FF2B5EF4-FFF2-40B4-BE49-F238E27FC236}">
                <a16:creationId xmlns:a16="http://schemas.microsoft.com/office/drawing/2014/main" id="{71FCEF03-8CFB-7645-A55F-F392AC6F66C0}"/>
              </a:ext>
            </a:extLst>
          </p:cNvPr>
          <p:cNvSpPr>
            <a:spLocks noGrp="1"/>
          </p:cNvSpPr>
          <p:nvPr>
            <p:ph type="body" sz="quarter" idx="24"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a:t>Insert source or footnote here</a:t>
            </a:r>
          </a:p>
        </p:txBody>
      </p:sp>
      <p:sp>
        <p:nvSpPr>
          <p:cNvPr id="26" name="Footer Placeholder 4">
            <a:extLst>
              <a:ext uri="{FF2B5EF4-FFF2-40B4-BE49-F238E27FC236}">
                <a16:creationId xmlns:a16="http://schemas.microsoft.com/office/drawing/2014/main" id="{A1F8BCF2-BF1B-854A-89D2-2C92E8FBCA2A}"/>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2"/>
                </a:solidFill>
              </a:defRPr>
            </a:lvl1pPr>
          </a:lstStyle>
          <a:p>
            <a:r>
              <a:rPr lang="en-US"/>
              <a:t>© 2023 Cognizant</a:t>
            </a:r>
          </a:p>
        </p:txBody>
      </p:sp>
      <p:sp>
        <p:nvSpPr>
          <p:cNvPr id="27" name="Slide Number Placeholder 5">
            <a:extLst>
              <a:ext uri="{FF2B5EF4-FFF2-40B4-BE49-F238E27FC236}">
                <a16:creationId xmlns:a16="http://schemas.microsoft.com/office/drawing/2014/main" id="{B8D26ED0-8F55-1442-8D3E-4920BCC74C37}"/>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2"/>
                </a:solidFill>
              </a:defRPr>
            </a:lvl1pPr>
          </a:lstStyle>
          <a:p>
            <a:fld id="{C53E075B-3175-45CF-B3C7-FEDF3F5961E3}" type="slidenum">
              <a:rPr lang="en-US" smtClean="0"/>
              <a:pPr/>
              <a:t>‹#›</a:t>
            </a:fld>
            <a:endParaRPr lang="en-US"/>
          </a:p>
        </p:txBody>
      </p:sp>
      <p:sp>
        <p:nvSpPr>
          <p:cNvPr id="19" name="Text Placeholder 2">
            <a:extLst>
              <a:ext uri="{FF2B5EF4-FFF2-40B4-BE49-F238E27FC236}">
                <a16:creationId xmlns:a16="http://schemas.microsoft.com/office/drawing/2014/main" id="{9CE32534-4769-6740-A0A1-24F60121DFE7}"/>
              </a:ext>
            </a:extLst>
          </p:cNvPr>
          <p:cNvSpPr>
            <a:spLocks noGrp="1"/>
          </p:cNvSpPr>
          <p:nvPr>
            <p:ph type="body" idx="1"/>
          </p:nvPr>
        </p:nvSpPr>
        <p:spPr>
          <a:xfrm>
            <a:off x="457200" y="1381601"/>
            <a:ext cx="2196623" cy="914400"/>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Content Placeholder 3">
            <a:extLst>
              <a:ext uri="{FF2B5EF4-FFF2-40B4-BE49-F238E27FC236}">
                <a16:creationId xmlns:a16="http://schemas.microsoft.com/office/drawing/2014/main" id="{5EC9B563-BC82-D345-855D-303DB81C452D}"/>
              </a:ext>
            </a:extLst>
          </p:cNvPr>
          <p:cNvSpPr>
            <a:spLocks noGrp="1"/>
          </p:cNvSpPr>
          <p:nvPr>
            <p:ph sz="half" idx="17"/>
          </p:nvPr>
        </p:nvSpPr>
        <p:spPr>
          <a:xfrm>
            <a:off x="3101007" y="1381601"/>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21" name="Text Placeholder 2">
            <a:extLst>
              <a:ext uri="{FF2B5EF4-FFF2-40B4-BE49-F238E27FC236}">
                <a16:creationId xmlns:a16="http://schemas.microsoft.com/office/drawing/2014/main" id="{9C3F4A9E-6552-FD43-A475-F309413F5205}"/>
              </a:ext>
            </a:extLst>
          </p:cNvPr>
          <p:cNvSpPr>
            <a:spLocks noGrp="1"/>
          </p:cNvSpPr>
          <p:nvPr>
            <p:ph type="body" idx="18"/>
          </p:nvPr>
        </p:nvSpPr>
        <p:spPr>
          <a:xfrm>
            <a:off x="457200" y="2957417"/>
            <a:ext cx="2196623" cy="914400"/>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3">
            <a:extLst>
              <a:ext uri="{FF2B5EF4-FFF2-40B4-BE49-F238E27FC236}">
                <a16:creationId xmlns:a16="http://schemas.microsoft.com/office/drawing/2014/main" id="{E5699CB9-E06F-8F4B-9BDB-99688549D726}"/>
              </a:ext>
            </a:extLst>
          </p:cNvPr>
          <p:cNvSpPr>
            <a:spLocks noGrp="1"/>
          </p:cNvSpPr>
          <p:nvPr>
            <p:ph sz="half" idx="19"/>
          </p:nvPr>
        </p:nvSpPr>
        <p:spPr>
          <a:xfrm>
            <a:off x="3101007" y="29574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28" name="Text Placeholder 2">
            <a:extLst>
              <a:ext uri="{FF2B5EF4-FFF2-40B4-BE49-F238E27FC236}">
                <a16:creationId xmlns:a16="http://schemas.microsoft.com/office/drawing/2014/main" id="{F39ED9F7-3C7E-6C4E-B855-3C91A0A05AD7}"/>
              </a:ext>
            </a:extLst>
          </p:cNvPr>
          <p:cNvSpPr>
            <a:spLocks noGrp="1"/>
          </p:cNvSpPr>
          <p:nvPr>
            <p:ph type="body" idx="20"/>
          </p:nvPr>
        </p:nvSpPr>
        <p:spPr>
          <a:xfrm>
            <a:off x="457200" y="4557617"/>
            <a:ext cx="2196623" cy="914400"/>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Content Placeholder 3">
            <a:extLst>
              <a:ext uri="{FF2B5EF4-FFF2-40B4-BE49-F238E27FC236}">
                <a16:creationId xmlns:a16="http://schemas.microsoft.com/office/drawing/2014/main" id="{7AD49848-4987-4A46-9B3B-747BF471E19D}"/>
              </a:ext>
            </a:extLst>
          </p:cNvPr>
          <p:cNvSpPr>
            <a:spLocks noGrp="1"/>
          </p:cNvSpPr>
          <p:nvPr>
            <p:ph sz="half" idx="21"/>
          </p:nvPr>
        </p:nvSpPr>
        <p:spPr>
          <a:xfrm>
            <a:off x="3101007" y="45576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pic>
        <p:nvPicPr>
          <p:cNvPr id="14" name="Picture 8">
            <a:extLst>
              <a:ext uri="{FF2B5EF4-FFF2-40B4-BE49-F238E27FC236}">
                <a16:creationId xmlns:a16="http://schemas.microsoft.com/office/drawing/2014/main" id="{C6D96E17-4566-C248-BF64-B8E7F1C5DBB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323692080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2"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a:p>
        </p:txBody>
      </p:sp>
      <p:sp>
        <p:nvSpPr>
          <p:cNvPr id="16" name="Text Placeholder 15">
            <a:extLst>
              <a:ext uri="{FF2B5EF4-FFF2-40B4-BE49-F238E27FC236}">
                <a16:creationId xmlns:a16="http://schemas.microsoft.com/office/drawing/2014/main" id="{98BC2B5B-70BA-CE41-9C8E-4A1C418D7D8E}"/>
              </a:ext>
            </a:extLst>
          </p:cNvPr>
          <p:cNvSpPr>
            <a:spLocks noGrp="1"/>
          </p:cNvSpPr>
          <p:nvPr>
            <p:ph type="body" sz="quarter" idx="13"/>
          </p:nvPr>
        </p:nvSpPr>
        <p:spPr>
          <a:xfrm>
            <a:off x="1042416" y="4201640"/>
            <a:ext cx="8567351" cy="1487587"/>
          </a:xfrm>
          <a:prstGeom prst="rect">
            <a:avLst/>
          </a:prstGeom>
        </p:spPr>
        <p:txBody>
          <a:bodyPr/>
          <a:lstStyle>
            <a:lvl1pPr marL="0" indent="0">
              <a:buNone/>
              <a:defRPr>
                <a:solidFill>
                  <a:schemeClr val="accent4"/>
                </a:solidFill>
              </a:defRPr>
            </a:lvl1pPr>
            <a:lvl2pPr marL="457200" indent="0">
              <a:buNone/>
              <a:defRPr>
                <a:solidFill>
                  <a:schemeClr val="accent5"/>
                </a:solidFill>
              </a:defRPr>
            </a:lvl2pPr>
            <a:lvl3pPr marL="914400" indent="0">
              <a:buNone/>
              <a:defRPr>
                <a:solidFill>
                  <a:schemeClr val="accent3"/>
                </a:solidFill>
              </a:defRPr>
            </a:lvl3pPr>
            <a:lvl4pPr marL="1371600" indent="0">
              <a:buNone/>
              <a:defRPr>
                <a:solidFill>
                  <a:schemeClr val="accent3"/>
                </a:solidFill>
              </a:defRPr>
            </a:lvl4pPr>
            <a:lvl5pPr marL="1828800" indent="0">
              <a:buNone/>
              <a:defRPr>
                <a:solidFill>
                  <a:schemeClr val="accent3"/>
                </a:solidFill>
              </a:defRPr>
            </a:lvl5pPr>
          </a:lstStyle>
          <a:p>
            <a:pPr lvl="0"/>
            <a:r>
              <a:rPr lang="en-US"/>
              <a:t>Click to edit Master text styles</a:t>
            </a:r>
          </a:p>
        </p:txBody>
      </p:sp>
      <p:sp>
        <p:nvSpPr>
          <p:cNvPr id="13" name="Title 1">
            <a:extLst>
              <a:ext uri="{FF2B5EF4-FFF2-40B4-BE49-F238E27FC236}">
                <a16:creationId xmlns:a16="http://schemas.microsoft.com/office/drawing/2014/main" id="{0A13EBB4-2E96-D446-A07D-04B750732870}"/>
              </a:ext>
            </a:extLst>
          </p:cNvPr>
          <p:cNvSpPr>
            <a:spLocks noGrp="1"/>
          </p:cNvSpPr>
          <p:nvPr>
            <p:ph type="ctrTitle" hasCustomPrompt="1"/>
          </p:nvPr>
        </p:nvSpPr>
        <p:spPr>
          <a:xfrm>
            <a:off x="1042416" y="2023872"/>
            <a:ext cx="8575589" cy="1946764"/>
          </a:xfrm>
        </p:spPr>
        <p:txBody>
          <a:bodyPr anchor="t" anchorCtr="0"/>
          <a:lstStyle>
            <a:lvl1pPr algn="l" rtl="0" eaLnBrk="1" latinLnBrk="0" hangingPunct="1">
              <a:defRPr lang="en-US" sz="4000" smtClean="0">
                <a:effectLst/>
              </a:defRPr>
            </a:lvl1pPr>
          </a:lstStyle>
          <a:p>
            <a:pPr rtl="0" eaLnBrk="1" latinLnBrk="0" hangingPunct="1"/>
            <a:r>
              <a:rPr lang="en-US"/>
              <a:t>Click to edit Master title style</a:t>
            </a:r>
            <a:br>
              <a:rPr lang="en-US"/>
            </a:br>
            <a:endParaRPr lang="en-US"/>
          </a:p>
        </p:txBody>
      </p:sp>
      <p:pic>
        <p:nvPicPr>
          <p:cNvPr id="10" name="Picture 8">
            <a:extLst>
              <a:ext uri="{FF2B5EF4-FFF2-40B4-BE49-F238E27FC236}">
                <a16:creationId xmlns:a16="http://schemas.microsoft.com/office/drawing/2014/main" id="{47936104-5DDA-204C-B232-3503927E353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21955872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56">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 light">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a:p>
        </p:txBody>
      </p:sp>
      <p:sp>
        <p:nvSpPr>
          <p:cNvPr id="6" name="Title 1">
            <a:extLst>
              <a:ext uri="{FF2B5EF4-FFF2-40B4-BE49-F238E27FC236}">
                <a16:creationId xmlns:a16="http://schemas.microsoft.com/office/drawing/2014/main" id="{BB521616-1FF6-5A4F-BBD4-A816DFE1A1DD}"/>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pic>
        <p:nvPicPr>
          <p:cNvPr id="8" name="Picture 5">
            <a:extLst>
              <a:ext uri="{FF2B5EF4-FFF2-40B4-BE49-F238E27FC236}">
                <a16:creationId xmlns:a16="http://schemas.microsoft.com/office/drawing/2014/main" id="{9BEC31E5-D5EE-774B-A8FA-C534B5D28C0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1671127968"/>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 dark">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a:p>
        </p:txBody>
      </p:sp>
      <p:sp>
        <p:nvSpPr>
          <p:cNvPr id="6" name="Title 1">
            <a:extLst>
              <a:ext uri="{FF2B5EF4-FFF2-40B4-BE49-F238E27FC236}">
                <a16:creationId xmlns:a16="http://schemas.microsoft.com/office/drawing/2014/main" id="{BB521616-1FF6-5A4F-BBD4-A816DFE1A1DD}"/>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p>
        </p:txBody>
      </p:sp>
      <p:pic>
        <p:nvPicPr>
          <p:cNvPr id="8" name="Picture 8">
            <a:extLst>
              <a:ext uri="{FF2B5EF4-FFF2-40B4-BE49-F238E27FC236}">
                <a16:creationId xmlns:a16="http://schemas.microsoft.com/office/drawing/2014/main" id="{2790FF68-39F7-4843-9EAC-DE82CFA7E40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547486458"/>
      </p:ext>
    </p:extLst>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 light">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a:p>
        </p:txBody>
      </p:sp>
      <p:pic>
        <p:nvPicPr>
          <p:cNvPr id="6" name="Picture 5">
            <a:extLst>
              <a:ext uri="{FF2B5EF4-FFF2-40B4-BE49-F238E27FC236}">
                <a16:creationId xmlns:a16="http://schemas.microsoft.com/office/drawing/2014/main" id="{12CFC998-C937-F240-8E0B-56A2FC52CDC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362932074"/>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2 - dark layout">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BF4556C-7350-8344-8FD3-376E341E16C7}"/>
              </a:ext>
            </a:extLst>
          </p:cNvPr>
          <p:cNvSpPr>
            <a:spLocks noGrp="1"/>
          </p:cNvSpPr>
          <p:nvPr>
            <p:ph type="ctrTitle"/>
          </p:nvPr>
        </p:nvSpPr>
        <p:spPr>
          <a:xfrm>
            <a:off x="1499616" y="2052083"/>
            <a:ext cx="8169317" cy="1579267"/>
          </a:xfrm>
        </p:spPr>
        <p:txBody>
          <a:bodyPr anchor="b">
            <a:noAutofit/>
          </a:bodyPr>
          <a:lstStyle>
            <a:lvl1pPr algn="l">
              <a:defRPr sz="3600" b="1">
                <a:solidFill>
                  <a:schemeClr val="accent6"/>
                </a:solidFill>
              </a:defRPr>
            </a:lvl1pPr>
          </a:lstStyle>
          <a:p>
            <a:r>
              <a:rPr lang="en-US"/>
              <a:t>Click to edit Master title style</a:t>
            </a:r>
          </a:p>
        </p:txBody>
      </p:sp>
      <p:sp>
        <p:nvSpPr>
          <p:cNvPr id="17" name="Subtitle 2">
            <a:extLst>
              <a:ext uri="{FF2B5EF4-FFF2-40B4-BE49-F238E27FC236}">
                <a16:creationId xmlns:a16="http://schemas.microsoft.com/office/drawing/2014/main" id="{57AC9073-4735-234C-8722-537F8383011D}"/>
              </a:ext>
            </a:extLst>
          </p:cNvPr>
          <p:cNvSpPr>
            <a:spLocks noGrp="1"/>
          </p:cNvSpPr>
          <p:nvPr>
            <p:ph type="subTitle" idx="1"/>
          </p:nvPr>
        </p:nvSpPr>
        <p:spPr>
          <a:xfrm>
            <a:off x="1500190" y="3885739"/>
            <a:ext cx="8171383" cy="457200"/>
          </a:xfrm>
          <a:prstGeom prst="rect">
            <a:avLst/>
          </a:prstGeom>
        </p:spPr>
        <p:txBody>
          <a:bodyPr lIns="0" tIns="0" rIns="0" bIns="0">
            <a:no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8" name="Text Placeholder 2">
            <a:extLst>
              <a:ext uri="{FF2B5EF4-FFF2-40B4-BE49-F238E27FC236}">
                <a16:creationId xmlns:a16="http://schemas.microsoft.com/office/drawing/2014/main" id="{FBEE8D4C-39E3-9745-8EF7-EE363873ECE4}"/>
              </a:ext>
            </a:extLst>
          </p:cNvPr>
          <p:cNvSpPr>
            <a:spLocks noGrp="1"/>
          </p:cNvSpPr>
          <p:nvPr>
            <p:ph type="body" idx="12" hasCustomPrompt="1"/>
          </p:nvPr>
        </p:nvSpPr>
        <p:spPr>
          <a:xfrm>
            <a:off x="1499617" y="4987532"/>
            <a:ext cx="4013178" cy="365125"/>
          </a:xfrm>
          <a:prstGeom prst="rect">
            <a:avLst/>
          </a:prstGeom>
        </p:spPr>
        <p:txBody>
          <a:bodyPr wrap="none"/>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a:t>Click to edit date</a:t>
            </a:r>
          </a:p>
        </p:txBody>
      </p:sp>
      <p:sp>
        <p:nvSpPr>
          <p:cNvPr id="21" name="Footer Placeholder 4">
            <a:extLst>
              <a:ext uri="{FF2B5EF4-FFF2-40B4-BE49-F238E27FC236}">
                <a16:creationId xmlns:a16="http://schemas.microsoft.com/office/drawing/2014/main" id="{4242CFFB-365C-1E4A-856E-A39BC59F67DA}"/>
              </a:ext>
            </a:extLst>
          </p:cNvPr>
          <p:cNvSpPr>
            <a:spLocks noGrp="1"/>
          </p:cNvSpPr>
          <p:nvPr>
            <p:ph type="ftr" sz="quarter" idx="11"/>
          </p:nvPr>
        </p:nvSpPr>
        <p:spPr>
          <a:xfrm>
            <a:off x="1499617" y="6325193"/>
            <a:ext cx="1198179" cy="303572"/>
          </a:xfrm>
          <a:prstGeom prst="rect">
            <a:avLst/>
          </a:prstGeom>
        </p:spPr>
        <p:txBody>
          <a:bodyPr/>
          <a:lstStyle/>
          <a:p>
            <a:r>
              <a:rPr lang="en-US"/>
              <a:t>© 2023 Cognizant</a:t>
            </a:r>
          </a:p>
        </p:txBody>
      </p:sp>
      <p:pic>
        <p:nvPicPr>
          <p:cNvPr id="9" name="Logo">
            <a:extLst>
              <a:ext uri="{FF2B5EF4-FFF2-40B4-BE49-F238E27FC236}">
                <a16:creationId xmlns:a16="http://schemas.microsoft.com/office/drawing/2014/main" id="{9CD10274-ED9E-6941-BC52-E5F59595701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23899" y="989145"/>
            <a:ext cx="3228342" cy="566677"/>
          </a:xfrm>
          <a:prstGeom prst="rect">
            <a:avLst/>
          </a:prstGeom>
        </p:spPr>
      </p:pic>
    </p:spTree>
    <p:extLst>
      <p:ext uri="{BB962C8B-B14F-4D97-AF65-F5344CB8AC3E}">
        <p14:creationId xmlns:p14="http://schemas.microsoft.com/office/powerpoint/2010/main" val="81810573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Blank - dark">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F1CF8AB8-EDF1-604D-9E5F-CFD88F8E7CAE}"/>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a:t>© 2023 Cognizant</a:t>
            </a:r>
          </a:p>
        </p:txBody>
      </p:sp>
      <p:sp>
        <p:nvSpPr>
          <p:cNvPr id="4" name="Slide Number Placeholder 5">
            <a:extLst>
              <a:ext uri="{FF2B5EF4-FFF2-40B4-BE49-F238E27FC236}">
                <a16:creationId xmlns:a16="http://schemas.microsoft.com/office/drawing/2014/main" id="{AC37C6A1-45F9-544E-9DEE-3236A14F550B}"/>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a:p>
        </p:txBody>
      </p:sp>
      <p:pic>
        <p:nvPicPr>
          <p:cNvPr id="6" name="Picture 8">
            <a:extLst>
              <a:ext uri="{FF2B5EF4-FFF2-40B4-BE49-F238E27FC236}">
                <a16:creationId xmlns:a16="http://schemas.microsoft.com/office/drawing/2014/main" id="{3696A557-C578-5544-A300-605435E53E4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155821163"/>
      </p:ext>
    </p:extLst>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full blee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200" y="557784"/>
            <a:ext cx="11365992" cy="369332"/>
          </a:xfrm>
        </p:spPr>
        <p:txBody>
          <a:bodyPr wrap="square" lIns="0" tIns="0" rIns="0" bIns="0" anchor="t" anchorCtr="0">
            <a:spAutoFit/>
          </a:bodyPr>
          <a:lstStyle>
            <a:lvl1pPr>
              <a:lnSpc>
                <a:spcPct val="100000"/>
              </a:lnSpc>
              <a:defRPr sz="2400" b="1">
                <a:solidFill>
                  <a:schemeClr val="tx2"/>
                </a:solidFill>
              </a:defRPr>
            </a:lvl1pPr>
          </a:lstStyle>
          <a:p>
            <a:r>
              <a:rPr lang="en-US"/>
              <a:t>Click to edit Master title style</a:t>
            </a:r>
          </a:p>
        </p:txBody>
      </p:sp>
      <p:sp>
        <p:nvSpPr>
          <p:cNvPr id="15" name="Picture Placeholder 5">
            <a:extLst>
              <a:ext uri="{FF2B5EF4-FFF2-40B4-BE49-F238E27FC236}">
                <a16:creationId xmlns:a16="http://schemas.microsoft.com/office/drawing/2014/main" id="{9D3E70A6-AE8C-CC46-9E61-2086552DFD72}"/>
              </a:ext>
            </a:extLst>
          </p:cNvPr>
          <p:cNvSpPr>
            <a:spLocks noGrp="1"/>
          </p:cNvSpPr>
          <p:nvPr>
            <p:ph type="pic" sz="quarter" idx="13"/>
          </p:nvPr>
        </p:nvSpPr>
        <p:spPr>
          <a:xfrm>
            <a:off x="0" y="1325880"/>
            <a:ext cx="12179808" cy="5532120"/>
          </a:xfrm>
        </p:spPr>
        <p:txBody>
          <a:bodyPr anchor="ctr" anchorCtr="0"/>
          <a:lstStyle>
            <a:lvl1pPr algn="ctr">
              <a:defRPr/>
            </a:lvl1pPr>
          </a:lstStyle>
          <a:p>
            <a:r>
              <a:rPr lang="en-US"/>
              <a:t>Click icon to add picture</a:t>
            </a:r>
          </a:p>
        </p:txBody>
      </p:sp>
    </p:spTree>
    <p:extLst>
      <p:ext uri="{BB962C8B-B14F-4D97-AF65-F5344CB8AC3E}">
        <p14:creationId xmlns:p14="http://schemas.microsoft.com/office/powerpoint/2010/main" val="38544911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idebar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200" y="557784"/>
            <a:ext cx="11368088" cy="369332"/>
          </a:xfrm>
        </p:spPr>
        <p:txBody>
          <a:bodyPr wrap="square" lIns="0" tIns="0" rIns="0" bIns="0" anchor="t" anchorCtr="0">
            <a:spAutoFit/>
          </a:bodyPr>
          <a:lstStyle>
            <a:lvl1pPr>
              <a:defRPr sz="2400" b="1">
                <a:solidFill>
                  <a:schemeClr val="tx1"/>
                </a:solidFill>
              </a:defRPr>
            </a:lvl1pPr>
          </a:lstStyle>
          <a:p>
            <a:r>
              <a:rPr lang="en-US"/>
              <a:t>Click to edit Master title style</a:t>
            </a:r>
          </a:p>
        </p:txBody>
      </p:sp>
      <p:sp>
        <p:nvSpPr>
          <p:cNvPr id="6" name="Picture Placeholder 5">
            <a:extLst>
              <a:ext uri="{FF2B5EF4-FFF2-40B4-BE49-F238E27FC236}">
                <a16:creationId xmlns:a16="http://schemas.microsoft.com/office/drawing/2014/main" id="{78F6BBCE-1764-1640-A438-3E4FF74DAE24}"/>
              </a:ext>
            </a:extLst>
          </p:cNvPr>
          <p:cNvSpPr>
            <a:spLocks noGrp="1"/>
          </p:cNvSpPr>
          <p:nvPr>
            <p:ph type="pic" sz="quarter" idx="15"/>
          </p:nvPr>
        </p:nvSpPr>
        <p:spPr>
          <a:xfrm>
            <a:off x="4919472" y="1700784"/>
            <a:ext cx="7272528" cy="5157216"/>
          </a:xfrm>
        </p:spPr>
        <p:txBody>
          <a:bodyPr anchor="ctr" anchorCtr="0"/>
          <a:lstStyle>
            <a:lvl1pPr marL="0" indent="0" algn="ctr">
              <a:buNone/>
              <a:defRPr/>
            </a:lvl1pPr>
          </a:lstStyle>
          <a:p>
            <a:r>
              <a:rPr lang="en-US"/>
              <a:t>Click icon to add picture</a:t>
            </a:r>
          </a:p>
        </p:txBody>
      </p:sp>
      <p:sp>
        <p:nvSpPr>
          <p:cNvPr id="10" name="Content Placeholder 3">
            <a:extLst>
              <a:ext uri="{FF2B5EF4-FFF2-40B4-BE49-F238E27FC236}">
                <a16:creationId xmlns:a16="http://schemas.microsoft.com/office/drawing/2014/main" id="{F811B148-D80B-1643-BDEE-6709270AD132}"/>
              </a:ext>
            </a:extLst>
          </p:cNvPr>
          <p:cNvSpPr>
            <a:spLocks noGrp="1"/>
          </p:cNvSpPr>
          <p:nvPr>
            <p:ph sz="half" idx="23"/>
          </p:nvPr>
        </p:nvSpPr>
        <p:spPr>
          <a:xfrm>
            <a:off x="457200" y="1700783"/>
            <a:ext cx="4114800" cy="3960545"/>
          </a:xfr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9" name="Text Placeholder 3">
            <a:extLst>
              <a:ext uri="{FF2B5EF4-FFF2-40B4-BE49-F238E27FC236}">
                <a16:creationId xmlns:a16="http://schemas.microsoft.com/office/drawing/2014/main" id="{33C01ECF-1735-274D-BF51-3DEEB7013C70}"/>
              </a:ext>
            </a:extLst>
          </p:cNvPr>
          <p:cNvSpPr>
            <a:spLocks noGrp="1"/>
          </p:cNvSpPr>
          <p:nvPr>
            <p:ph type="body" sz="quarter" idx="28" hasCustomPrompt="1"/>
          </p:nvPr>
        </p:nvSpPr>
        <p:spPr>
          <a:xfrm>
            <a:off x="457201" y="5876091"/>
            <a:ext cx="4114799"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a:t>Insert source or footnote here</a:t>
            </a:r>
          </a:p>
        </p:txBody>
      </p:sp>
      <p:sp>
        <p:nvSpPr>
          <p:cNvPr id="13" name="Footer Placeholder 4">
            <a:extLst>
              <a:ext uri="{FF2B5EF4-FFF2-40B4-BE49-F238E27FC236}">
                <a16:creationId xmlns:a16="http://schemas.microsoft.com/office/drawing/2014/main" id="{064B4C09-F066-CF4C-88F7-F9F94BEA34B5}"/>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a:t>© 2023 Cognizant</a:t>
            </a:r>
          </a:p>
        </p:txBody>
      </p:sp>
      <p:sp>
        <p:nvSpPr>
          <p:cNvPr id="15" name="Slide Number Placeholder 5">
            <a:extLst>
              <a:ext uri="{FF2B5EF4-FFF2-40B4-BE49-F238E27FC236}">
                <a16:creationId xmlns:a16="http://schemas.microsoft.com/office/drawing/2014/main" id="{8A00430F-19EE-214B-BACE-717C59343E3B}"/>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a:p>
        </p:txBody>
      </p:sp>
    </p:spTree>
    <p:extLst>
      <p:ext uri="{BB962C8B-B14F-4D97-AF65-F5344CB8AC3E}">
        <p14:creationId xmlns:p14="http://schemas.microsoft.com/office/powerpoint/2010/main" val="12831658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alf Imag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BF7AC9C5-12E9-9E44-9EC8-143CC68E1C14}"/>
              </a:ext>
            </a:extLst>
          </p:cNvPr>
          <p:cNvSpPr>
            <a:spLocks noGrp="1"/>
          </p:cNvSpPr>
          <p:nvPr>
            <p:ph type="pic" sz="quarter" idx="12"/>
          </p:nvPr>
        </p:nvSpPr>
        <p:spPr>
          <a:xfrm>
            <a:off x="6096000" y="-1"/>
            <a:ext cx="6096000" cy="6858001"/>
          </a:xfrm>
        </p:spPr>
        <p:txBody>
          <a:bodyPr anchor="ctr" anchorCtr="0"/>
          <a:lstStyle>
            <a:lvl1pPr algn="ctr">
              <a:defRPr>
                <a:solidFill>
                  <a:schemeClr val="tx1"/>
                </a:solidFill>
              </a:defRPr>
            </a:lvl1pPr>
          </a:lstStyle>
          <a:p>
            <a:r>
              <a:rPr lang="en-US"/>
              <a:t>Click icon to add picture</a:t>
            </a:r>
          </a:p>
        </p:txBody>
      </p:sp>
      <p:sp>
        <p:nvSpPr>
          <p:cNvPr id="3" name="Slide Number Placeholder 2">
            <a:extLst>
              <a:ext uri="{FF2B5EF4-FFF2-40B4-BE49-F238E27FC236}">
                <a16:creationId xmlns:a16="http://schemas.microsoft.com/office/drawing/2014/main" id="{65B34307-3F79-684E-8108-52BE58260EC8}"/>
              </a:ext>
            </a:extLst>
          </p:cNvPr>
          <p:cNvSpPr>
            <a:spLocks noGrp="1"/>
          </p:cNvSpPr>
          <p:nvPr>
            <p:ph type="sldNum" sz="quarter" idx="10"/>
          </p:nvPr>
        </p:nvSpPr>
        <p:spPr/>
        <p:txBody>
          <a:bodyPr/>
          <a:lstStyle>
            <a:lvl1pPr>
              <a:defRPr>
                <a:solidFill>
                  <a:schemeClr val="tx1"/>
                </a:solidFill>
              </a:defRPr>
            </a:lvl1pPr>
          </a:lstStyle>
          <a:p>
            <a:fld id="{C53E075B-3175-45CF-B3C7-FEDF3F5961E3}" type="slidenum">
              <a:rPr lang="en-US" smtClean="0"/>
              <a:pPr/>
              <a:t>‹#›</a:t>
            </a:fld>
            <a:endParaRPr lang="en-US"/>
          </a:p>
        </p:txBody>
      </p:sp>
      <p:sp>
        <p:nvSpPr>
          <p:cNvPr id="6" name="Footer Placeholder 4">
            <a:extLst>
              <a:ext uri="{FF2B5EF4-FFF2-40B4-BE49-F238E27FC236}">
                <a16:creationId xmlns:a16="http://schemas.microsoft.com/office/drawing/2014/main" id="{CD9B959C-45E7-7944-8FAE-13CCC84C3FC3}"/>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a:t>© 2023 Cognizant</a:t>
            </a:r>
          </a:p>
        </p:txBody>
      </p:sp>
      <p:sp>
        <p:nvSpPr>
          <p:cNvPr id="8" name="Text Placeholder 7">
            <a:extLst>
              <a:ext uri="{FF2B5EF4-FFF2-40B4-BE49-F238E27FC236}">
                <a16:creationId xmlns:a16="http://schemas.microsoft.com/office/drawing/2014/main" id="{8427FE36-106F-214F-8EF0-7E299D9C4624}"/>
              </a:ext>
            </a:extLst>
          </p:cNvPr>
          <p:cNvSpPr>
            <a:spLocks noGrp="1"/>
          </p:cNvSpPr>
          <p:nvPr>
            <p:ph type="body" sz="quarter" idx="13"/>
          </p:nvPr>
        </p:nvSpPr>
        <p:spPr>
          <a:xfrm>
            <a:off x="1042416" y="2627790"/>
            <a:ext cx="4545012" cy="1349113"/>
          </a:xfrm>
        </p:spPr>
        <p:txBody>
          <a:bodyPr anchor="ctr" anchorCtr="0"/>
          <a:lstStyle>
            <a:lvl1pPr>
              <a:defRPr sz="3400" b="1"/>
            </a:lvl1pPr>
          </a:lstStyle>
          <a:p>
            <a:pPr lvl="0"/>
            <a:r>
              <a:rPr lang="en-US"/>
              <a:t>Click to edit Master text styles</a:t>
            </a:r>
          </a:p>
        </p:txBody>
      </p:sp>
    </p:spTree>
    <p:extLst>
      <p:ext uri="{BB962C8B-B14F-4D97-AF65-F5344CB8AC3E}">
        <p14:creationId xmlns:p14="http://schemas.microsoft.com/office/powerpoint/2010/main" val="3773044270"/>
      </p:ext>
    </p:extLst>
  </p:cSld>
  <p:clrMapOvr>
    <a:overrideClrMapping bg1="dk1" tx1="lt1" bg2="dk2" tx2="lt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 bleed imag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4A6658A-A831-914D-9CF0-153F9E06FAD8}"/>
              </a:ext>
            </a:extLst>
          </p:cNvPr>
          <p:cNvSpPr>
            <a:spLocks noGrp="1"/>
          </p:cNvSpPr>
          <p:nvPr>
            <p:ph type="pic" sz="quarter" idx="10"/>
          </p:nvPr>
        </p:nvSpPr>
        <p:spPr>
          <a:xfrm>
            <a:off x="0" y="0"/>
            <a:ext cx="12192000" cy="6858000"/>
          </a:xfrm>
        </p:spPr>
        <p:txBody>
          <a:bodyPr anchor="ctr" anchorCtr="0"/>
          <a:lstStyle>
            <a:lvl1pPr algn="ctr">
              <a:defRPr/>
            </a:lvl1pPr>
          </a:lstStyle>
          <a:p>
            <a:r>
              <a:rPr lang="en-US"/>
              <a:t>Click icon to add picture</a:t>
            </a:r>
          </a:p>
        </p:txBody>
      </p:sp>
    </p:spTree>
    <p:extLst>
      <p:ext uri="{BB962C8B-B14F-4D97-AF65-F5344CB8AC3E}">
        <p14:creationId xmlns:p14="http://schemas.microsoft.com/office/powerpoint/2010/main" val="77979678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full bleed images">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4A6658A-A831-914D-9CF0-153F9E06FAD8}"/>
              </a:ext>
            </a:extLst>
          </p:cNvPr>
          <p:cNvSpPr>
            <a:spLocks noGrp="1"/>
          </p:cNvSpPr>
          <p:nvPr>
            <p:ph type="pic" sz="quarter" idx="10"/>
          </p:nvPr>
        </p:nvSpPr>
        <p:spPr>
          <a:xfrm>
            <a:off x="0" y="0"/>
            <a:ext cx="6086007" cy="6858000"/>
          </a:xfrm>
        </p:spPr>
        <p:txBody>
          <a:bodyPr anchor="ctr" anchorCtr="0"/>
          <a:lstStyle>
            <a:lvl1pPr algn="ctr">
              <a:defRPr/>
            </a:lvl1pPr>
          </a:lstStyle>
          <a:p>
            <a:r>
              <a:rPr lang="en-US"/>
              <a:t>Click icon to add picture</a:t>
            </a:r>
          </a:p>
        </p:txBody>
      </p:sp>
      <p:sp>
        <p:nvSpPr>
          <p:cNvPr id="3" name="Picture Placeholder 5">
            <a:extLst>
              <a:ext uri="{FF2B5EF4-FFF2-40B4-BE49-F238E27FC236}">
                <a16:creationId xmlns:a16="http://schemas.microsoft.com/office/drawing/2014/main" id="{24D29811-8F58-AB4A-BA13-B9ED7A6BC790}"/>
              </a:ext>
            </a:extLst>
          </p:cNvPr>
          <p:cNvSpPr>
            <a:spLocks noGrp="1"/>
          </p:cNvSpPr>
          <p:nvPr>
            <p:ph type="pic" sz="quarter" idx="11"/>
          </p:nvPr>
        </p:nvSpPr>
        <p:spPr>
          <a:xfrm>
            <a:off x="6096000" y="0"/>
            <a:ext cx="6096000" cy="6858000"/>
          </a:xfrm>
        </p:spPr>
        <p:txBody>
          <a:bodyPr anchor="ctr" anchorCtr="0"/>
          <a:lstStyle>
            <a:lvl1pPr algn="ctr">
              <a:defRPr/>
            </a:lvl1pPr>
          </a:lstStyle>
          <a:p>
            <a:r>
              <a:rPr lang="en-US"/>
              <a:t>Click icon to add picture</a:t>
            </a:r>
          </a:p>
        </p:txBody>
      </p:sp>
    </p:spTree>
    <p:extLst>
      <p:ext uri="{BB962C8B-B14F-4D97-AF65-F5344CB8AC3E}">
        <p14:creationId xmlns:p14="http://schemas.microsoft.com/office/powerpoint/2010/main" val="44826095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cSld name="Utter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035032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4"/>
          <p:cNvSpPr>
            <a:spLocks noGrp="1"/>
          </p:cNvSpPr>
          <p:nvPr>
            <p:ph type="body" sz="quarter" idx="18" hasCustomPrompt="1"/>
          </p:nvPr>
        </p:nvSpPr>
        <p:spPr>
          <a:xfrm>
            <a:off x="551385" y="933451"/>
            <a:ext cx="11119284" cy="406400"/>
          </a:xfrm>
        </p:spPr>
        <p:txBody>
          <a:bodyPr>
            <a:normAutofit/>
          </a:bodyPr>
          <a:lstStyle>
            <a:lvl1pPr marL="0" indent="0" algn="l">
              <a:lnSpc>
                <a:spcPct val="86000"/>
              </a:lnSpc>
              <a:spcBef>
                <a:spcPts val="0"/>
              </a:spcBef>
              <a:buNone/>
              <a:defRPr sz="1800" baseline="0"/>
            </a:lvl1pPr>
          </a:lstStyle>
          <a:p>
            <a:pPr lvl="0"/>
            <a:r>
              <a:rPr lang="en-US"/>
              <a:t>Click here to edit subtitle</a:t>
            </a:r>
          </a:p>
        </p:txBody>
      </p:sp>
    </p:spTree>
    <p:extLst>
      <p:ext uri="{BB962C8B-B14F-4D97-AF65-F5344CB8AC3E}">
        <p14:creationId xmlns:p14="http://schemas.microsoft.com/office/powerpoint/2010/main" val="26216489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cSld name="Header &amp; 1-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9AFEE-79A3-4996-B06D-D9A66A9C50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6E17DD-19FC-4C3A-8168-1354DEB9B32C}"/>
              </a:ext>
            </a:extLst>
          </p:cNvPr>
          <p:cNvSpPr>
            <a:spLocks noGrp="1"/>
          </p:cNvSpPr>
          <p:nvPr>
            <p:ph idx="1"/>
          </p:nvPr>
        </p:nvSpPr>
        <p:spPr>
          <a:xfrm>
            <a:off x="512064" y="1682496"/>
            <a:ext cx="11180064" cy="442569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a:extLst>
              <a:ext uri="{FF2B5EF4-FFF2-40B4-BE49-F238E27FC236}">
                <a16:creationId xmlns:a16="http://schemas.microsoft.com/office/drawing/2014/main" id="{3B1582F7-096C-4E61-A430-37DE800FD8E9}"/>
              </a:ext>
            </a:extLst>
          </p:cNvPr>
          <p:cNvSpPr>
            <a:spLocks noGrp="1"/>
          </p:cNvSpPr>
          <p:nvPr>
            <p:ph type="ftr" sz="quarter" idx="11"/>
          </p:nvPr>
        </p:nvSpPr>
        <p:spPr/>
        <p:txBody>
          <a:bodyPr/>
          <a:lstStyle/>
          <a:p>
            <a:r>
              <a:rPr lang="en-US"/>
              <a:t>© 2018 Cognizant</a:t>
            </a:r>
          </a:p>
        </p:txBody>
      </p:sp>
      <p:sp>
        <p:nvSpPr>
          <p:cNvPr id="10" name="Slide Number Placeholder 9">
            <a:extLst>
              <a:ext uri="{FF2B5EF4-FFF2-40B4-BE49-F238E27FC236}">
                <a16:creationId xmlns:a16="http://schemas.microsoft.com/office/drawing/2014/main" id="{6DECEAA4-0F33-4B6D-A269-0A7754EC7763}"/>
              </a:ext>
            </a:extLst>
          </p:cNvPr>
          <p:cNvSpPr>
            <a:spLocks noGrp="1"/>
          </p:cNvSpPr>
          <p:nvPr>
            <p:ph type="sldNum" sz="quarter" idx="12"/>
          </p:nvPr>
        </p:nvSpPr>
        <p:spPr/>
        <p:txBody>
          <a:bodyPr/>
          <a:lstStyle/>
          <a:p>
            <a:fld id="{2EFEF571-C9B4-4D92-A7F7-315B894862A8}" type="slidenum">
              <a:rPr lang="en-US" smtClean="0"/>
              <a:pPr/>
              <a:t>‹#›</a:t>
            </a:fld>
            <a:endParaRPr lang="en-US"/>
          </a:p>
        </p:txBody>
      </p:sp>
      <p:cxnSp>
        <p:nvCxnSpPr>
          <p:cNvPr id="12" name="Straight Connector 11">
            <a:extLst>
              <a:ext uri="{FF2B5EF4-FFF2-40B4-BE49-F238E27FC236}">
                <a16:creationId xmlns:a16="http://schemas.microsoft.com/office/drawing/2014/main" id="{52B07E44-2946-4C76-AAE8-51C4712E237F}"/>
              </a:ext>
            </a:extLst>
          </p:cNvPr>
          <p:cNvCxnSpPr>
            <a:cxnSpLocks/>
          </p:cNvCxnSpPr>
          <p:nvPr userDrawn="1"/>
        </p:nvCxnSpPr>
        <p:spPr>
          <a:xfrm>
            <a:off x="506567" y="6254496"/>
            <a:ext cx="11178867"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776978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White Cover + Client Logo_Singl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05470BAA-EBF9-104C-B584-E602EA7C40D9}"/>
              </a:ext>
            </a:extLst>
          </p:cNvPr>
          <p:cNvSpPr>
            <a:spLocks noGrp="1"/>
          </p:cNvSpPr>
          <p:nvPr>
            <p:ph type="ctrTitle" hasCustomPrompt="1"/>
          </p:nvPr>
        </p:nvSpPr>
        <p:spPr bwMode="white">
          <a:xfrm>
            <a:off x="552218" y="2410016"/>
            <a:ext cx="11131783" cy="820674"/>
          </a:xfrm>
        </p:spPr>
        <p:txBody>
          <a:bodyPr wrap="square" anchor="ctr" anchorCtr="0">
            <a:spAutoFit/>
          </a:bodyPr>
          <a:lstStyle>
            <a:lvl1pPr algn="l">
              <a:defRPr sz="5333" b="1" i="0">
                <a:solidFill>
                  <a:schemeClr val="accent2"/>
                </a:solidFill>
                <a:latin typeface="Arial" panose="020B0604020202020204" pitchFamily="34" charset="0"/>
                <a:cs typeface="Arial" panose="020B0604020202020204" pitchFamily="34" charset="0"/>
              </a:defRPr>
            </a:lvl1pPr>
          </a:lstStyle>
          <a:p>
            <a:pPr lvl="0"/>
            <a:r>
              <a:rPr lang="en-US"/>
              <a:t>Single Line Title Here</a:t>
            </a:r>
          </a:p>
        </p:txBody>
      </p:sp>
      <p:cxnSp>
        <p:nvCxnSpPr>
          <p:cNvPr id="15" name="Straight Connector 14">
            <a:extLst>
              <a:ext uri="{FF2B5EF4-FFF2-40B4-BE49-F238E27FC236}">
                <a16:creationId xmlns:a16="http://schemas.microsoft.com/office/drawing/2014/main" id="{2E88B880-0C43-D846-8830-8FD4A742FB42}"/>
              </a:ext>
            </a:extLst>
          </p:cNvPr>
          <p:cNvCxnSpPr>
            <a:cxnSpLocks/>
          </p:cNvCxnSpPr>
          <p:nvPr userDrawn="1"/>
        </p:nvCxnSpPr>
        <p:spPr bwMode="white">
          <a:xfrm flipH="1">
            <a:off x="523863" y="4116591"/>
            <a:ext cx="7200000" cy="0"/>
          </a:xfrm>
          <a:prstGeom prst="line">
            <a:avLst/>
          </a:prstGeom>
          <a:ln w="9525">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Text Placeholder 6">
            <a:extLst>
              <a:ext uri="{FF2B5EF4-FFF2-40B4-BE49-F238E27FC236}">
                <a16:creationId xmlns:a16="http://schemas.microsoft.com/office/drawing/2014/main" id="{8691E4B0-6503-2048-9FDD-2EABA64EA67C}"/>
              </a:ext>
            </a:extLst>
          </p:cNvPr>
          <p:cNvSpPr>
            <a:spLocks noGrp="1"/>
          </p:cNvSpPr>
          <p:nvPr>
            <p:ph type="body" sz="quarter" idx="12" hasCustomPrompt="1"/>
          </p:nvPr>
        </p:nvSpPr>
        <p:spPr>
          <a:xfrm>
            <a:off x="552218" y="3269357"/>
            <a:ext cx="11103597" cy="541969"/>
          </a:xfrm>
        </p:spPr>
        <p:txBody>
          <a:bodyPr anchor="ctr" anchorCtr="0">
            <a:noAutofit/>
          </a:bodyPr>
          <a:lstStyle>
            <a:lvl1pPr marL="0" indent="0">
              <a:buFont typeface="Arial" panose="020B0604020202020204" pitchFamily="34" charset="0"/>
              <a:buNone/>
              <a:defRPr sz="2667">
                <a:solidFill>
                  <a:schemeClr val="accent2"/>
                </a:solidFill>
              </a:defRPr>
            </a:lvl1pPr>
            <a:lvl2pPr marL="0" indent="0">
              <a:buNone/>
              <a:defRPr>
                <a:solidFill>
                  <a:schemeClr val="bg2"/>
                </a:solidFill>
              </a:defRPr>
            </a:lvl2pPr>
            <a:lvl3pPr marL="304792" indent="0">
              <a:buNone/>
              <a:defRPr/>
            </a:lvl3pPr>
          </a:lstStyle>
          <a:p>
            <a:pPr lvl="0"/>
            <a:r>
              <a:rPr lang="en-US"/>
              <a:t>Speaker’s Full Name or Subtitle</a:t>
            </a:r>
          </a:p>
        </p:txBody>
      </p:sp>
      <p:sp>
        <p:nvSpPr>
          <p:cNvPr id="18" name="Footer Placeholder 8">
            <a:extLst>
              <a:ext uri="{FF2B5EF4-FFF2-40B4-BE49-F238E27FC236}">
                <a16:creationId xmlns:a16="http://schemas.microsoft.com/office/drawing/2014/main" id="{ECF9ED1D-DD1B-3C44-B499-54A9BDCDF3C8}"/>
              </a:ext>
            </a:extLst>
          </p:cNvPr>
          <p:cNvSpPr>
            <a:spLocks noGrp="1"/>
          </p:cNvSpPr>
          <p:nvPr>
            <p:ph type="ftr" sz="quarter" idx="3"/>
          </p:nvPr>
        </p:nvSpPr>
        <p:spPr>
          <a:xfrm>
            <a:off x="508000" y="6260549"/>
            <a:ext cx="6096000" cy="249655"/>
          </a:xfrm>
          <a:prstGeom prst="rect">
            <a:avLst/>
          </a:prstGeom>
        </p:spPr>
        <p:txBody>
          <a:bodyPr vert="horz" lIns="0" tIns="0" rIns="0" bIns="0" rtlCol="0" anchor="b" anchorCtr="0"/>
          <a:lstStyle>
            <a:lvl1pPr algn="l">
              <a:defRPr sz="1067">
                <a:solidFill>
                  <a:schemeClr val="accent2"/>
                </a:solidFill>
                <a:latin typeface="Arial" panose="020B0604020202020204" pitchFamily="34" charset="0"/>
                <a:cs typeface="Arial" panose="020B0604020202020204" pitchFamily="34" charset="0"/>
              </a:defRPr>
            </a:lvl1pPr>
            <a:lvl2pPr marL="0" indent="0">
              <a:defRPr sz="1000"/>
            </a:lvl2pPr>
            <a:lvl3pPr marL="0" indent="0">
              <a:defRPr sz="1000"/>
            </a:lvl3pPr>
            <a:lvl4pPr marL="0" indent="0">
              <a:defRPr sz="1000"/>
            </a:lvl4pPr>
            <a:lvl5pPr marL="0" indent="0">
              <a:defRPr sz="1000"/>
            </a:lvl5pPr>
            <a:lvl6pPr marL="0" indent="0">
              <a:defRPr sz="1000"/>
            </a:lvl6pPr>
            <a:lvl7pPr marL="0" indent="0">
              <a:defRPr sz="1000"/>
            </a:lvl7pPr>
            <a:lvl8pPr marL="0" indent="0">
              <a:defRPr sz="1000"/>
            </a:lvl8pPr>
            <a:lvl9pPr marL="0" indent="0">
              <a:defRPr sz="1000"/>
            </a:lvl9pPr>
          </a:lstStyle>
          <a:p>
            <a:r>
              <a:rPr lang="en-US"/>
              <a:t>© 2023 Cognizant</a:t>
            </a:r>
          </a:p>
        </p:txBody>
      </p:sp>
    </p:spTree>
    <p:extLst>
      <p:ext uri="{BB962C8B-B14F-4D97-AF65-F5344CB8AC3E}">
        <p14:creationId xmlns:p14="http://schemas.microsoft.com/office/powerpoint/2010/main" val="2655236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2 - light layout">
    <p:spTree>
      <p:nvGrpSpPr>
        <p:cNvPr id="1" name=""/>
        <p:cNvGrpSpPr/>
        <p:nvPr/>
      </p:nvGrpSpPr>
      <p:grpSpPr>
        <a:xfrm>
          <a:off x="0" y="0"/>
          <a:ext cx="0" cy="0"/>
          <a:chOff x="0" y="0"/>
          <a:chExt cx="0" cy="0"/>
        </a:xfrm>
      </p:grpSpPr>
      <p:sp>
        <p:nvSpPr>
          <p:cNvPr id="21" name="Footer Placeholder 4">
            <a:extLst>
              <a:ext uri="{FF2B5EF4-FFF2-40B4-BE49-F238E27FC236}">
                <a16:creationId xmlns:a16="http://schemas.microsoft.com/office/drawing/2014/main" id="{4242CFFB-365C-1E4A-856E-A39BC59F67DA}"/>
              </a:ext>
            </a:extLst>
          </p:cNvPr>
          <p:cNvSpPr>
            <a:spLocks noGrp="1"/>
          </p:cNvSpPr>
          <p:nvPr>
            <p:ph type="ftr" sz="quarter" idx="11"/>
          </p:nvPr>
        </p:nvSpPr>
        <p:spPr>
          <a:xfrm>
            <a:off x="1499617" y="6325193"/>
            <a:ext cx="1198179" cy="303572"/>
          </a:xfrm>
          <a:prstGeom prst="rect">
            <a:avLst/>
          </a:prstGeom>
        </p:spPr>
        <p:txBody>
          <a:bodyPr/>
          <a:lstStyle/>
          <a:p>
            <a:r>
              <a:rPr lang="en-US"/>
              <a:t>© 2023 Cognizant</a:t>
            </a:r>
          </a:p>
        </p:txBody>
      </p:sp>
      <p:pic>
        <p:nvPicPr>
          <p:cNvPr id="9" name="Logo">
            <a:extLst>
              <a:ext uri="{FF2B5EF4-FFF2-40B4-BE49-F238E27FC236}">
                <a16:creationId xmlns:a16="http://schemas.microsoft.com/office/drawing/2014/main" id="{9CD10274-ED9E-6941-BC52-E5F59595701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23899" y="989145"/>
            <a:ext cx="3228341" cy="566677"/>
          </a:xfrm>
          <a:prstGeom prst="rect">
            <a:avLst/>
          </a:prstGeom>
        </p:spPr>
      </p:pic>
      <p:sp>
        <p:nvSpPr>
          <p:cNvPr id="8" name="Title 1">
            <a:extLst>
              <a:ext uri="{FF2B5EF4-FFF2-40B4-BE49-F238E27FC236}">
                <a16:creationId xmlns:a16="http://schemas.microsoft.com/office/drawing/2014/main" id="{1DE8E3D3-C194-B841-B075-DAC84FCD3889}"/>
              </a:ext>
            </a:extLst>
          </p:cNvPr>
          <p:cNvSpPr>
            <a:spLocks noGrp="1"/>
          </p:cNvSpPr>
          <p:nvPr>
            <p:ph type="ctrTitle"/>
          </p:nvPr>
        </p:nvSpPr>
        <p:spPr>
          <a:xfrm>
            <a:off x="1499616" y="2052083"/>
            <a:ext cx="8169317" cy="1579267"/>
          </a:xfrm>
        </p:spPr>
        <p:txBody>
          <a:bodyPr anchor="b">
            <a:noAutofit/>
          </a:bodyPr>
          <a:lstStyle>
            <a:lvl1pPr algn="l">
              <a:defRPr sz="3600" b="1">
                <a:solidFill>
                  <a:schemeClr val="accent3"/>
                </a:solidFill>
              </a:defRPr>
            </a:lvl1pPr>
          </a:lstStyle>
          <a:p>
            <a:r>
              <a:rPr lang="en-US"/>
              <a:t>Click to edit Master title style</a:t>
            </a:r>
          </a:p>
        </p:txBody>
      </p:sp>
      <p:sp>
        <p:nvSpPr>
          <p:cNvPr id="11" name="Subtitle 2">
            <a:extLst>
              <a:ext uri="{FF2B5EF4-FFF2-40B4-BE49-F238E27FC236}">
                <a16:creationId xmlns:a16="http://schemas.microsoft.com/office/drawing/2014/main" id="{BAFE488B-546A-F04A-B54A-A8A9E81A67A0}"/>
              </a:ext>
            </a:extLst>
          </p:cNvPr>
          <p:cNvSpPr>
            <a:spLocks noGrp="1"/>
          </p:cNvSpPr>
          <p:nvPr>
            <p:ph type="subTitle" idx="1"/>
          </p:nvPr>
        </p:nvSpPr>
        <p:spPr>
          <a:xfrm>
            <a:off x="1500190" y="3885739"/>
            <a:ext cx="8171383" cy="457200"/>
          </a:xfrm>
          <a:prstGeom prst="rect">
            <a:avLst/>
          </a:prstGeom>
        </p:spPr>
        <p:txBody>
          <a:bodyPr lIns="0" tIns="0" rIns="0" bIns="0">
            <a:no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2" name="Text Placeholder 2">
            <a:extLst>
              <a:ext uri="{FF2B5EF4-FFF2-40B4-BE49-F238E27FC236}">
                <a16:creationId xmlns:a16="http://schemas.microsoft.com/office/drawing/2014/main" id="{2D785364-026C-1848-826F-235C8A0AC5F5}"/>
              </a:ext>
            </a:extLst>
          </p:cNvPr>
          <p:cNvSpPr>
            <a:spLocks noGrp="1"/>
          </p:cNvSpPr>
          <p:nvPr>
            <p:ph type="body" idx="12" hasCustomPrompt="1"/>
          </p:nvPr>
        </p:nvSpPr>
        <p:spPr>
          <a:xfrm>
            <a:off x="1499617" y="4987532"/>
            <a:ext cx="4013178" cy="365125"/>
          </a:xfrm>
          <a:prstGeom prst="rect">
            <a:avLst/>
          </a:prstGeom>
        </p:spPr>
        <p:txBody>
          <a:bodyPr wrap="none"/>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a:t>Click to edit date</a:t>
            </a:r>
          </a:p>
        </p:txBody>
      </p:sp>
    </p:spTree>
    <p:extLst>
      <p:ext uri="{BB962C8B-B14F-4D97-AF65-F5344CB8AC3E}">
        <p14:creationId xmlns:p14="http://schemas.microsoft.com/office/powerpoint/2010/main" val="311604192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BF505-C9D5-403B-9D3B-321A20493A1A}"/>
              </a:ext>
            </a:extLst>
          </p:cNvPr>
          <p:cNvSpPr>
            <a:spLocks noGrp="1"/>
          </p:cNvSpPr>
          <p:nvPr>
            <p:ph type="title" hasCustomPrompt="1"/>
          </p:nvPr>
        </p:nvSpPr>
        <p:spPr/>
        <p:txBody>
          <a:bodyPr/>
          <a:lstStyle>
            <a:lvl1pPr marL="0" indent="0">
              <a:buClr>
                <a:schemeClr val="accent3"/>
              </a:buClr>
              <a:buFont typeface="+mj-lt"/>
              <a:buNone/>
              <a:defRPr>
                <a:solidFill>
                  <a:schemeClr val="tx1"/>
                </a:solidFill>
              </a:defRPr>
            </a:lvl1pPr>
          </a:lstStyle>
          <a:p>
            <a:r>
              <a:rPr lang="en-US"/>
              <a:t>Click to edit TOC Master title style</a:t>
            </a:r>
          </a:p>
        </p:txBody>
      </p:sp>
      <p:sp>
        <p:nvSpPr>
          <p:cNvPr id="5" name="Footer Placeholder 4">
            <a:extLst>
              <a:ext uri="{FF2B5EF4-FFF2-40B4-BE49-F238E27FC236}">
                <a16:creationId xmlns:a16="http://schemas.microsoft.com/office/drawing/2014/main" id="{343522F2-32CA-4802-9320-A58D8A6DF4C2}"/>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a:t>© 2023 Cognizant</a:t>
            </a:r>
          </a:p>
        </p:txBody>
      </p:sp>
      <p:sp>
        <p:nvSpPr>
          <p:cNvPr id="6" name="Slide Number Placeholder 5">
            <a:extLst>
              <a:ext uri="{FF2B5EF4-FFF2-40B4-BE49-F238E27FC236}">
                <a16:creationId xmlns:a16="http://schemas.microsoft.com/office/drawing/2014/main" id="{F5B500E8-DB39-442F-AD4A-610EB529CDB1}"/>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a:p>
        </p:txBody>
      </p:sp>
      <p:sp>
        <p:nvSpPr>
          <p:cNvPr id="7" name="Content Placeholder 3">
            <a:extLst>
              <a:ext uri="{FF2B5EF4-FFF2-40B4-BE49-F238E27FC236}">
                <a16:creationId xmlns:a16="http://schemas.microsoft.com/office/drawing/2014/main" id="{81757621-CF57-B04A-880F-50800569DC7D}"/>
              </a:ext>
            </a:extLst>
          </p:cNvPr>
          <p:cNvSpPr>
            <a:spLocks noGrp="1"/>
          </p:cNvSpPr>
          <p:nvPr>
            <p:ph sz="half" idx="2"/>
          </p:nvPr>
        </p:nvSpPr>
        <p:spPr>
          <a:xfrm>
            <a:off x="457200" y="1700784"/>
            <a:ext cx="11368088" cy="3959081"/>
          </a:xfrm>
          <a:prstGeom prst="rect">
            <a:avLst/>
          </a:prstGeom>
        </p:spPr>
        <p:txBody>
          <a:bodyPr/>
          <a:lstStyle>
            <a:lvl1pPr marL="457200" indent="-457200">
              <a:lnSpc>
                <a:spcPct val="100000"/>
              </a:lnSpc>
              <a:buFont typeface="+mj-lt"/>
              <a:buAutoNum type="arabicPeriod"/>
              <a:tabLst/>
              <a:defRPr sz="1800">
                <a:solidFill>
                  <a:schemeClr val="tx1"/>
                </a:solidFill>
              </a:defRPr>
            </a:lvl1pPr>
            <a:lvl2pPr marL="690563" indent="-230188">
              <a:lnSpc>
                <a:spcPct val="100000"/>
              </a:lnSpc>
              <a:buFont typeface="Arial" panose="020B0604020202020204" pitchFamily="34" charset="0"/>
              <a:buChar char="•"/>
              <a:tabLst/>
              <a:defRPr sz="1800">
                <a:solidFill>
                  <a:schemeClr val="tx1"/>
                </a:solidFill>
              </a:defRPr>
            </a:lvl2pPr>
            <a:lvl3pPr marL="976313" indent="-230188">
              <a:lnSpc>
                <a:spcPct val="100000"/>
              </a:lnSpc>
              <a:buFont typeface="Cambria" panose="02040503050406030204" pitchFamily="18" charset="0"/>
              <a:buChar char="⎻"/>
              <a:tabLst/>
              <a:defRPr sz="1800">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pic>
        <p:nvPicPr>
          <p:cNvPr id="8" name="Picture 8">
            <a:extLst>
              <a:ext uri="{FF2B5EF4-FFF2-40B4-BE49-F238E27FC236}">
                <a16:creationId xmlns:a16="http://schemas.microsoft.com/office/drawing/2014/main" id="{B67C52D5-470E-F540-9612-6491FBD0A6B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4290803397"/>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0EC9DA8-4888-CD46-8867-018922635CC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4902199" y="-16933"/>
            <a:ext cx="7307799" cy="6874933"/>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3"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2" name="Title 1">
            <a:extLst>
              <a:ext uri="{FF2B5EF4-FFF2-40B4-BE49-F238E27FC236}">
                <a16:creationId xmlns:a16="http://schemas.microsoft.com/office/drawing/2014/main" id="{D545B5F9-B0CC-474A-9C3C-A26A32768AF8}"/>
              </a:ext>
            </a:extLst>
          </p:cNvPr>
          <p:cNvSpPr>
            <a:spLocks noGrp="1"/>
          </p:cNvSpPr>
          <p:nvPr>
            <p:ph type="ctrTitle"/>
          </p:nvPr>
        </p:nvSpPr>
        <p:spPr>
          <a:xfrm>
            <a:off x="1042416" y="1903671"/>
            <a:ext cx="6053327" cy="1846659"/>
          </a:xfrm>
        </p:spPr>
        <p:txBody>
          <a:bodyPr wrap="square" anchor="ctr" anchorCtr="0">
            <a:spAutoFit/>
          </a:bodyPr>
          <a:lstStyle>
            <a:lvl1pPr algn="l">
              <a:defRPr sz="6000" b="1">
                <a:solidFill>
                  <a:schemeClr val="tx1"/>
                </a:solidFill>
              </a:defRPr>
            </a:lvl1pPr>
          </a:lstStyle>
          <a:p>
            <a:r>
              <a:rPr lang="en-US"/>
              <a:t>Click to edit Master title style</a:t>
            </a:r>
          </a:p>
        </p:txBody>
      </p:sp>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a:p>
        </p:txBody>
      </p:sp>
      <p:sp>
        <p:nvSpPr>
          <p:cNvPr id="14" name="Text Placeholder 12">
            <a:extLst>
              <a:ext uri="{FF2B5EF4-FFF2-40B4-BE49-F238E27FC236}">
                <a16:creationId xmlns:a16="http://schemas.microsoft.com/office/drawing/2014/main" id="{C7BDEB1A-BAD0-BF40-B60C-ADBD28409201}"/>
              </a:ext>
            </a:extLst>
          </p:cNvPr>
          <p:cNvSpPr>
            <a:spLocks noGrp="1"/>
          </p:cNvSpPr>
          <p:nvPr>
            <p:ph type="body" sz="quarter" idx="13"/>
          </p:nvPr>
        </p:nvSpPr>
        <p:spPr>
          <a:xfrm>
            <a:off x="1041400" y="3897548"/>
            <a:ext cx="6053322" cy="1295400"/>
          </a:xfrm>
          <a:prstGeom prst="rect">
            <a:avLst/>
          </a:prstGeom>
        </p:spPr>
        <p:txBody>
          <a:bodyPr/>
          <a:lstStyle/>
          <a:p>
            <a:pPr lvl="0"/>
            <a:r>
              <a:rPr lang="en-US"/>
              <a:t>Click to edit Master text styles</a:t>
            </a:r>
          </a:p>
        </p:txBody>
      </p:sp>
      <p:pic>
        <p:nvPicPr>
          <p:cNvPr id="11" name="Logo">
            <a:extLst>
              <a:ext uri="{FF2B5EF4-FFF2-40B4-BE49-F238E27FC236}">
                <a16:creationId xmlns:a16="http://schemas.microsoft.com/office/drawing/2014/main" id="{3255087C-F40D-2E4F-A55B-4F9057EEE578}"/>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72758" y="381864"/>
            <a:ext cx="2067983" cy="620394"/>
          </a:xfrm>
          <a:prstGeom prst="rect">
            <a:avLst/>
          </a:prstGeom>
        </p:spPr>
      </p:pic>
    </p:spTree>
    <p:extLst>
      <p:ext uri="{BB962C8B-B14F-4D97-AF65-F5344CB8AC3E}">
        <p14:creationId xmlns:p14="http://schemas.microsoft.com/office/powerpoint/2010/main" val="421431763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65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1 - gradient 1">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A787BDE-83D1-3544-AC4E-1CFD5F6025F1}"/>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l="337" t="337"/>
          <a:stretch/>
        </p:blipFill>
        <p:spPr>
          <a:xfrm>
            <a:off x="0" y="0"/>
            <a:ext cx="12192000" cy="6858000"/>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3"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2"/>
                </a:solidFill>
              </a:defRPr>
            </a:lvl1pPr>
          </a:lstStyle>
          <a:p>
            <a:r>
              <a:rPr lang="en-US"/>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2"/>
                </a:solidFill>
              </a:defRPr>
            </a:lvl1pPr>
          </a:lstStyle>
          <a:p>
            <a:fld id="{C53E075B-3175-45CF-B3C7-FEDF3F5961E3}" type="slidenum">
              <a:rPr lang="en-US" smtClean="0"/>
              <a:pPr/>
              <a:t>‹#›</a:t>
            </a:fld>
            <a:endParaRPr lang="en-US"/>
          </a:p>
        </p:txBody>
      </p:sp>
      <p:sp>
        <p:nvSpPr>
          <p:cNvPr id="12" name="Title 1">
            <a:extLst>
              <a:ext uri="{FF2B5EF4-FFF2-40B4-BE49-F238E27FC236}">
                <a16:creationId xmlns:a16="http://schemas.microsoft.com/office/drawing/2014/main" id="{2A919A3B-0146-574E-8595-5525F87CFBCD}"/>
              </a:ext>
            </a:extLst>
          </p:cNvPr>
          <p:cNvSpPr>
            <a:spLocks noGrp="1"/>
          </p:cNvSpPr>
          <p:nvPr>
            <p:ph type="ctrTitle" hasCustomPrompt="1"/>
          </p:nvPr>
        </p:nvSpPr>
        <p:spPr>
          <a:xfrm>
            <a:off x="1042416" y="2036802"/>
            <a:ext cx="9381744" cy="1107996"/>
          </a:xfrm>
        </p:spPr>
        <p:txBody>
          <a:bodyPr anchor="ctr" anchorCtr="0"/>
          <a:lstStyle>
            <a:lvl1pPr algn="l">
              <a:defRPr sz="3600" b="1">
                <a:solidFill>
                  <a:schemeClr val="bg1"/>
                </a:solidFill>
              </a:defRPr>
            </a:lvl1pPr>
          </a:lstStyle>
          <a:p>
            <a:r>
              <a:rPr lang="en-US"/>
              <a:t>Click to edit Master title style, copy can go here on one or two lines</a:t>
            </a:r>
          </a:p>
        </p:txBody>
      </p:sp>
      <p:pic>
        <p:nvPicPr>
          <p:cNvPr id="9" name="Picture 5">
            <a:extLst>
              <a:ext uri="{FF2B5EF4-FFF2-40B4-BE49-F238E27FC236}">
                <a16:creationId xmlns:a16="http://schemas.microsoft.com/office/drawing/2014/main" id="{12318123-1191-254E-B062-54D8D368DE6B}"/>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928803205"/>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vider 1 - gradient 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A787BDE-83D1-3544-AC4E-1CFD5F6025F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3"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a:p>
        </p:txBody>
      </p:sp>
      <p:sp>
        <p:nvSpPr>
          <p:cNvPr id="12" name="Title 1">
            <a:extLst>
              <a:ext uri="{FF2B5EF4-FFF2-40B4-BE49-F238E27FC236}">
                <a16:creationId xmlns:a16="http://schemas.microsoft.com/office/drawing/2014/main" id="{2A919A3B-0146-574E-8595-5525F87CFBCD}"/>
              </a:ext>
            </a:extLst>
          </p:cNvPr>
          <p:cNvSpPr>
            <a:spLocks noGrp="1"/>
          </p:cNvSpPr>
          <p:nvPr>
            <p:ph type="ctrTitle" hasCustomPrompt="1"/>
          </p:nvPr>
        </p:nvSpPr>
        <p:spPr>
          <a:xfrm>
            <a:off x="1042416" y="2036802"/>
            <a:ext cx="9381744" cy="1107996"/>
          </a:xfrm>
        </p:spPr>
        <p:txBody>
          <a:bodyPr anchor="ctr" anchorCtr="0"/>
          <a:lstStyle>
            <a:lvl1pPr algn="l">
              <a:defRPr sz="3600" b="1">
                <a:solidFill>
                  <a:schemeClr val="bg1"/>
                </a:solidFill>
              </a:defRPr>
            </a:lvl1pPr>
          </a:lstStyle>
          <a:p>
            <a:r>
              <a:rPr lang="en-US"/>
              <a:t>Click to edit Master title style, copy can go here on one or two lines</a:t>
            </a:r>
          </a:p>
        </p:txBody>
      </p:sp>
      <p:pic>
        <p:nvPicPr>
          <p:cNvPr id="9" name="Picture 5">
            <a:extLst>
              <a:ext uri="{FF2B5EF4-FFF2-40B4-BE49-F238E27FC236}">
                <a16:creationId xmlns:a16="http://schemas.microsoft.com/office/drawing/2014/main" id="{74D1AA4F-3B46-2A4A-AE7E-211F9C9C68D2}"/>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557334289"/>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1 - gradien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A787BDE-83D1-3544-AC4E-1CFD5F6025F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 y="-5693"/>
            <a:ext cx="12202121" cy="6863693"/>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3"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a:p>
        </p:txBody>
      </p:sp>
      <p:sp>
        <p:nvSpPr>
          <p:cNvPr id="12" name="Title 1">
            <a:extLst>
              <a:ext uri="{FF2B5EF4-FFF2-40B4-BE49-F238E27FC236}">
                <a16:creationId xmlns:a16="http://schemas.microsoft.com/office/drawing/2014/main" id="{2A919A3B-0146-574E-8595-5525F87CFBCD}"/>
              </a:ext>
            </a:extLst>
          </p:cNvPr>
          <p:cNvSpPr>
            <a:spLocks noGrp="1"/>
          </p:cNvSpPr>
          <p:nvPr>
            <p:ph type="ctrTitle" hasCustomPrompt="1"/>
          </p:nvPr>
        </p:nvSpPr>
        <p:spPr>
          <a:xfrm>
            <a:off x="1042416" y="2036802"/>
            <a:ext cx="9381744" cy="1107996"/>
          </a:xfrm>
        </p:spPr>
        <p:txBody>
          <a:bodyPr anchor="ctr" anchorCtr="0"/>
          <a:lstStyle>
            <a:lvl1pPr algn="l">
              <a:defRPr sz="3600" b="1">
                <a:solidFill>
                  <a:schemeClr val="bg1"/>
                </a:solidFill>
              </a:defRPr>
            </a:lvl1pPr>
          </a:lstStyle>
          <a:p>
            <a:r>
              <a:rPr lang="en-US"/>
              <a:t>Click to edit Master title style, copy can go here on one or two lines</a:t>
            </a:r>
          </a:p>
        </p:txBody>
      </p:sp>
      <p:pic>
        <p:nvPicPr>
          <p:cNvPr id="9" name="Picture 5">
            <a:extLst>
              <a:ext uri="{FF2B5EF4-FFF2-40B4-BE49-F238E27FC236}">
                <a16:creationId xmlns:a16="http://schemas.microsoft.com/office/drawing/2014/main" id="{72F1164F-DF79-C842-934D-B7F8060851F8}"/>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208377506"/>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8E9D72-856B-46EE-8BDE-CBBAC28AAF7F}"/>
              </a:ext>
            </a:extLst>
          </p:cNvPr>
          <p:cNvSpPr>
            <a:spLocks noGrp="1"/>
          </p:cNvSpPr>
          <p:nvPr>
            <p:ph type="title"/>
          </p:nvPr>
        </p:nvSpPr>
        <p:spPr>
          <a:xfrm>
            <a:off x="457199" y="557784"/>
            <a:ext cx="10808209" cy="369332"/>
          </a:xfrm>
          <a:prstGeom prst="rect">
            <a:avLst/>
          </a:prstGeom>
        </p:spPr>
        <p:txBody>
          <a:bodyPr vert="horz" wrap="square" lIns="0" tIns="0" rIns="0" bIns="0" rtlCol="0" anchor="t" anchorCtr="0">
            <a:spAutoFit/>
          </a:bodyPr>
          <a:lstStyle/>
          <a:p>
            <a:r>
              <a:rPr lang="en-US"/>
              <a:t>Click to edit Master title style</a:t>
            </a:r>
          </a:p>
        </p:txBody>
      </p:sp>
      <p:sp>
        <p:nvSpPr>
          <p:cNvPr id="3" name="Text Placeholder 2">
            <a:extLst>
              <a:ext uri="{FF2B5EF4-FFF2-40B4-BE49-F238E27FC236}">
                <a16:creationId xmlns:a16="http://schemas.microsoft.com/office/drawing/2014/main" id="{8C353AE5-6B0E-4902-862A-00CC79737962}"/>
              </a:ext>
            </a:extLst>
          </p:cNvPr>
          <p:cNvSpPr>
            <a:spLocks noGrp="1"/>
          </p:cNvSpPr>
          <p:nvPr>
            <p:ph type="body" idx="1"/>
          </p:nvPr>
        </p:nvSpPr>
        <p:spPr>
          <a:xfrm>
            <a:off x="457199" y="1526723"/>
            <a:ext cx="10808209" cy="4137308"/>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C0715BBF-C237-4C9F-A0A0-755261F5952F}"/>
              </a:ext>
            </a:extLst>
          </p:cNvPr>
          <p:cNvSpPr>
            <a:spLocks noGrp="1"/>
          </p:cNvSpPr>
          <p:nvPr>
            <p:ph type="ftr" sz="quarter" idx="3"/>
          </p:nvPr>
        </p:nvSpPr>
        <p:spPr>
          <a:xfrm>
            <a:off x="1042416" y="6325193"/>
            <a:ext cx="1198179" cy="303572"/>
          </a:xfrm>
          <a:prstGeom prst="rect">
            <a:avLst/>
          </a:prstGeom>
        </p:spPr>
        <p:txBody>
          <a:bodyPr vert="horz" wrap="none" lIns="0" tIns="0" rIns="0" bIns="0" rtlCol="0" anchor="b" anchorCtr="0"/>
          <a:lstStyle>
            <a:lvl1pPr algn="l">
              <a:defRPr sz="700">
                <a:solidFill>
                  <a:schemeClr val="tx1"/>
                </a:solidFill>
              </a:defRPr>
            </a:lvl1pPr>
          </a:lstStyle>
          <a:p>
            <a:r>
              <a:rPr lang="en-US"/>
              <a:t>© 2023 Cognizant</a:t>
            </a:r>
          </a:p>
        </p:txBody>
      </p:sp>
      <p:sp>
        <p:nvSpPr>
          <p:cNvPr id="6" name="Slide Number Placeholder 5">
            <a:extLst>
              <a:ext uri="{FF2B5EF4-FFF2-40B4-BE49-F238E27FC236}">
                <a16:creationId xmlns:a16="http://schemas.microsoft.com/office/drawing/2014/main" id="{84AF048F-36A8-491A-8564-2DB36D67BC49}"/>
              </a:ext>
            </a:extLst>
          </p:cNvPr>
          <p:cNvSpPr>
            <a:spLocks noGrp="1"/>
          </p:cNvSpPr>
          <p:nvPr>
            <p:ph type="sldNum" sz="quarter" idx="4"/>
          </p:nvPr>
        </p:nvSpPr>
        <p:spPr>
          <a:xfrm>
            <a:off x="457199" y="6325299"/>
            <a:ext cx="352097" cy="304100"/>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a:p>
        </p:txBody>
      </p:sp>
    </p:spTree>
    <p:extLst>
      <p:ext uri="{BB962C8B-B14F-4D97-AF65-F5344CB8AC3E}">
        <p14:creationId xmlns:p14="http://schemas.microsoft.com/office/powerpoint/2010/main" val="25524954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Lst>
  <p:hf hdr="0" dt="0"/>
  <p:txStyles>
    <p:titleStyle>
      <a:lvl1pPr algn="l" defTabSz="914400" rtl="0" eaLnBrk="1" latinLnBrk="0" hangingPunct="1">
        <a:lnSpc>
          <a:spcPct val="100000"/>
        </a:lnSpc>
        <a:spcBef>
          <a:spcPct val="0"/>
        </a:spcBef>
        <a:buNone/>
        <a:defRPr sz="2400" b="1"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tabLst/>
        <a:defRPr sz="1600" kern="1200">
          <a:solidFill>
            <a:schemeClr val="tx1"/>
          </a:solidFill>
          <a:latin typeface="+mn-lt"/>
          <a:ea typeface="+mn-ea"/>
          <a:cs typeface="+mn-cs"/>
        </a:defRPr>
      </a:lvl1pPr>
      <a:lvl2pPr marL="579438" indent="-230188" algn="l" defTabSz="914400" rtl="0" eaLnBrk="1" latinLnBrk="0" hangingPunct="1">
        <a:lnSpc>
          <a:spcPct val="100000"/>
        </a:lnSpc>
        <a:spcBef>
          <a:spcPts val="500"/>
        </a:spcBef>
        <a:buFont typeface="Arial" panose="020B0604020202020204" pitchFamily="34" charset="0"/>
        <a:buChar char="•"/>
        <a:tabLst/>
        <a:defRPr sz="1600" kern="1200">
          <a:solidFill>
            <a:schemeClr val="tx1"/>
          </a:solidFill>
          <a:latin typeface="+mn-lt"/>
          <a:ea typeface="+mn-ea"/>
          <a:cs typeface="+mn-cs"/>
        </a:defRPr>
      </a:lvl2pPr>
      <a:lvl3pPr marL="865188" indent="-230188" algn="l" defTabSz="914400" rtl="0" eaLnBrk="1" latinLnBrk="0" hangingPunct="1">
        <a:lnSpc>
          <a:spcPct val="100000"/>
        </a:lnSpc>
        <a:spcBef>
          <a:spcPts val="500"/>
        </a:spcBef>
        <a:buFont typeface="Cambria" panose="02040503050406030204" pitchFamily="18" charset="0"/>
        <a:buChar char="⎻"/>
        <a:tabLst/>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392">
          <p15:clr>
            <a:srgbClr val="F26B43"/>
          </p15:clr>
        </p15:guide>
        <p15:guide id="2" pos="285">
          <p15:clr>
            <a:srgbClr val="F26B43"/>
          </p15:clr>
        </p15:guide>
        <p15:guide id="3" orient="horz" pos="3943">
          <p15:clr>
            <a:srgbClr val="F26B43"/>
          </p15:clr>
        </p15:guide>
        <p15:guide id="4" orient="horz" pos="288">
          <p15:clr>
            <a:srgbClr val="F26B43"/>
          </p15:clr>
        </p15:guide>
        <p15:guide id="5" orient="horz" pos="4164">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hyperlink" Target="https://cognizant.kpoint.com/web/videos/gcc-1f7e1c43-4403-453e-9abf-1dba6172f2cf?vsrc=shm" TargetMode="External"/><Relationship Id="rId7" Type="http://schemas.openxmlformats.org/officeDocument/2006/relationships/image" Target="../media/image25.png"/><Relationship Id="rId12" Type="http://schemas.openxmlformats.org/officeDocument/2006/relationships/image" Target="../media/image30.svg"/><Relationship Id="rId2" Type="http://schemas.openxmlformats.org/officeDocument/2006/relationships/hyperlink" Target="https://cognizantonline.sharepoint.com/:p:/r/sites/GlobalHR/Shared%20Documents/Career/Performance%20Management/Associate%20Directors%20and%20below/Associate%20Self%20Evaluation%20Kit_YER23.pptx?d=wd4377f71d41b4daa8e8cc4a54d31680c&amp;csf=1&amp;web=1&amp;e=6lhjec" TargetMode="External"/><Relationship Id="rId1" Type="http://schemas.openxmlformats.org/officeDocument/2006/relationships/slideLayout" Target="../slideLayouts/slideLayout27.xml"/><Relationship Id="rId6" Type="http://schemas.openxmlformats.org/officeDocument/2006/relationships/hyperlink" Target="https://apc01.safelinks.protection.outlook.com/?url=https%3A%2F%2Fcognizantlearning.sumtotal.host%2Frcore%2Fc%2FpillarRedirect%3FrelyingParty%3DLM%26url%3Dapp%252fmanagement%252fLMS_ActDetails.aspx%253fActivityId%253d1763117%2526UserMode%253d0&amp;data=05%7C01%7CRakhi.Bhattacharyya%40cognizant.com%7Cf422b0871b3945bd73a708dbc88c816d%7Cde08c40719b9427d9fe8edf254300ca7%7C0%7C0%7C638324278027691817%7CUnknown%7CTWFpbGZsb3d8eyJWIjoiMC4wLjAwMDAiLCJQIjoiV2luMzIiLCJBTiI6Ik1haWwiLCJXVCI6Mn0%3D%7C3000%7C%7C%7C&amp;sdata=k3aAXllFt%2FdZB6NRgz9Z3BjIXjogYIMZf228PIczd%2FY%3D&amp;reserved=0" TargetMode="External"/><Relationship Id="rId11" Type="http://schemas.openxmlformats.org/officeDocument/2006/relationships/image" Target="../media/image29.png"/><Relationship Id="rId5" Type="http://schemas.openxmlformats.org/officeDocument/2006/relationships/hyperlink" Target="https://cognizant.kpoint.com/web/videos/gcc-564dd3d8-7fbc-478d-8510-fc3367658211?vsrc=shm" TargetMode="External"/><Relationship Id="rId10" Type="http://schemas.openxmlformats.org/officeDocument/2006/relationships/image" Target="../media/image28.svg"/><Relationship Id="rId4" Type="http://schemas.openxmlformats.org/officeDocument/2006/relationships/hyperlink" Target="https://cognizantonline.sharepoint.com/:p:/r/sites/GlobalHR/Shared%20Documents/Career/Performance%20Management/Directors%20and%20above/LPM_YER%202023%20oerview%20guide_for%20D+%20leaders.pptx?d=w6502144e8b074f99af511c5aab033394&amp;csf=1&amp;web=1&amp;e=xv6Huh" TargetMode="External"/><Relationship Id="rId9"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Rounded Corners 37">
            <a:extLst>
              <a:ext uri="{FF2B5EF4-FFF2-40B4-BE49-F238E27FC236}">
                <a16:creationId xmlns:a16="http://schemas.microsoft.com/office/drawing/2014/main" id="{0F6D47D7-2FE1-403B-8F0C-E53123C4DF15}"/>
              </a:ext>
            </a:extLst>
          </p:cNvPr>
          <p:cNvSpPr/>
          <p:nvPr/>
        </p:nvSpPr>
        <p:spPr>
          <a:xfrm>
            <a:off x="8177494" y="2786427"/>
            <a:ext cx="3713001" cy="3552342"/>
          </a:xfrm>
          <a:prstGeom prst="roundRect">
            <a:avLst>
              <a:gd name="adj" fmla="val 2061"/>
            </a:avLst>
          </a:prstGeom>
          <a:solidFill>
            <a:schemeClr val="bg1"/>
          </a:solidFill>
          <a:ln>
            <a:solidFill>
              <a:srgbClr val="D0D0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0" name="Rectangle: Top Corners Rounded 39">
            <a:extLst>
              <a:ext uri="{FF2B5EF4-FFF2-40B4-BE49-F238E27FC236}">
                <a16:creationId xmlns:a16="http://schemas.microsoft.com/office/drawing/2014/main" id="{C9811E99-8022-4D48-BDAD-13719A3A2CFB}"/>
              </a:ext>
            </a:extLst>
          </p:cNvPr>
          <p:cNvSpPr/>
          <p:nvPr/>
        </p:nvSpPr>
        <p:spPr>
          <a:xfrm>
            <a:off x="8177493" y="2581158"/>
            <a:ext cx="3713001" cy="365760"/>
          </a:xfrm>
          <a:prstGeom prst="round2SameRect">
            <a:avLst>
              <a:gd name="adj1" fmla="val 29082"/>
              <a:gd name="adj2" fmla="val 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1" name="TextBox 40">
            <a:extLst>
              <a:ext uri="{FF2B5EF4-FFF2-40B4-BE49-F238E27FC236}">
                <a16:creationId xmlns:a16="http://schemas.microsoft.com/office/drawing/2014/main" id="{96181641-711A-4A72-AFDD-797BF95FF249}"/>
              </a:ext>
            </a:extLst>
          </p:cNvPr>
          <p:cNvSpPr txBox="1"/>
          <p:nvPr/>
        </p:nvSpPr>
        <p:spPr>
          <a:xfrm>
            <a:off x="8697540" y="2610446"/>
            <a:ext cx="3121236"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Arial" panose="020B0604020202020204"/>
                <a:ea typeface="+mn-ea"/>
                <a:cs typeface="+mn-cs"/>
              </a:rPr>
              <a:t>How we are supporting you</a:t>
            </a:r>
          </a:p>
        </p:txBody>
      </p:sp>
      <p:sp>
        <p:nvSpPr>
          <p:cNvPr id="2" name="Footer Placeholder 1">
            <a:extLst>
              <a:ext uri="{FF2B5EF4-FFF2-40B4-BE49-F238E27FC236}">
                <a16:creationId xmlns:a16="http://schemas.microsoft.com/office/drawing/2014/main" id="{3A554A25-D1CF-409C-9270-A319A23727E0}"/>
              </a:ext>
            </a:extLst>
          </p:cNvPr>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000048"/>
                </a:solidFill>
                <a:effectLst/>
                <a:uLnTx/>
                <a:uFillTx/>
                <a:latin typeface="Arial" panose="020B0604020202020204"/>
                <a:ea typeface="+mn-ea"/>
                <a:cs typeface="+mn-cs"/>
              </a:rPr>
              <a:t>© 2023 Cognizant</a:t>
            </a:r>
          </a:p>
        </p:txBody>
      </p:sp>
      <p:sp>
        <p:nvSpPr>
          <p:cNvPr id="3" name="Slide Number Placeholder 2">
            <a:extLst>
              <a:ext uri="{FF2B5EF4-FFF2-40B4-BE49-F238E27FC236}">
                <a16:creationId xmlns:a16="http://schemas.microsoft.com/office/drawing/2014/main" id="{8757F99B-D6E3-431A-878B-17726CCD4845}"/>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C53E075B-3175-45CF-B3C7-FEDF3F5961E3}" type="slidenum">
              <a:rPr kumimoji="0" lang="en-US" sz="700" b="0" i="0" u="none" strike="noStrike" kern="1200" cap="none" spc="0" normalizeH="0" baseline="0" noProof="0" dirty="0" smtClean="0">
                <a:ln>
                  <a:noFill/>
                </a:ln>
                <a:solidFill>
                  <a:srgbClr val="000048"/>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a:t>
            </a:fld>
            <a:endParaRPr kumimoji="0" lang="en-US" sz="700" b="0" i="0" u="none" strike="noStrike" kern="1200" cap="none" spc="0" normalizeH="0" baseline="0" noProof="0">
              <a:ln>
                <a:noFill/>
              </a:ln>
              <a:solidFill>
                <a:srgbClr val="000048"/>
              </a:solidFill>
              <a:effectLst/>
              <a:uLnTx/>
              <a:uFillTx/>
              <a:latin typeface="Arial" panose="020B0604020202020204"/>
              <a:ea typeface="+mn-ea"/>
              <a:cs typeface="+mn-cs"/>
            </a:endParaRPr>
          </a:p>
        </p:txBody>
      </p:sp>
      <p:sp>
        <p:nvSpPr>
          <p:cNvPr id="14" name="Rectangle: Rounded Corners 13">
            <a:extLst>
              <a:ext uri="{FF2B5EF4-FFF2-40B4-BE49-F238E27FC236}">
                <a16:creationId xmlns:a16="http://schemas.microsoft.com/office/drawing/2014/main" id="{4A1B5C8C-095A-4168-A964-EA54327040CD}"/>
              </a:ext>
            </a:extLst>
          </p:cNvPr>
          <p:cNvSpPr/>
          <p:nvPr/>
        </p:nvSpPr>
        <p:spPr>
          <a:xfrm>
            <a:off x="373224" y="2780606"/>
            <a:ext cx="3713001" cy="3558163"/>
          </a:xfrm>
          <a:prstGeom prst="roundRect">
            <a:avLst>
              <a:gd name="adj" fmla="val 1709"/>
            </a:avLst>
          </a:prstGeom>
          <a:solidFill>
            <a:schemeClr val="bg1"/>
          </a:solidFill>
          <a:ln>
            <a:solidFill>
              <a:srgbClr val="D0D0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2" name="TextBox 21">
            <a:extLst>
              <a:ext uri="{FF2B5EF4-FFF2-40B4-BE49-F238E27FC236}">
                <a16:creationId xmlns:a16="http://schemas.microsoft.com/office/drawing/2014/main" id="{A1AC454F-858F-47F5-965C-3E82747A57C5}"/>
              </a:ext>
            </a:extLst>
          </p:cNvPr>
          <p:cNvSpPr txBox="1"/>
          <p:nvPr/>
        </p:nvSpPr>
        <p:spPr>
          <a:xfrm>
            <a:off x="475766" y="3063834"/>
            <a:ext cx="3448051" cy="3272691"/>
          </a:xfrm>
          <a:prstGeom prst="rect">
            <a:avLst/>
          </a:prstGeom>
          <a:noFill/>
        </p:spPr>
        <p:txBody>
          <a:bodyPr wrap="square" lIns="91440" tIns="45720" rIns="91440" bIns="45720" anchor="t">
            <a:spAutoFit/>
          </a:bodyPr>
          <a:lstStyle/>
          <a:p>
            <a:pPr marL="228600" marR="0" lvl="0" indent="-228600" algn="l" defTabSz="914400" rtl="0" eaLnBrk="1" fontAlgn="auto" latinLnBrk="0" hangingPunct="1">
              <a:lnSpc>
                <a:spcPct val="100000"/>
              </a:lnSpc>
              <a:spcBef>
                <a:spcPts val="800"/>
              </a:spcBef>
              <a:spcAft>
                <a:spcPts val="0"/>
              </a:spcAft>
              <a:buClrTx/>
              <a:buSzTx/>
              <a:buFontTx/>
              <a:buAutoNum type="arabicPeriod"/>
              <a:tabLst/>
              <a:defRPr/>
            </a:pPr>
            <a:r>
              <a:rPr kumimoji="0" lang="en-US" sz="1000" b="1" i="0" u="none" strike="noStrike" kern="1200" cap="none" spc="0" normalizeH="0" baseline="0" noProof="0">
                <a:ln>
                  <a:noFill/>
                </a:ln>
                <a:solidFill>
                  <a:srgbClr val="7373D8"/>
                </a:solidFill>
                <a:effectLst/>
                <a:uLnTx/>
                <a:uFillTx/>
                <a:latin typeface="Arial" panose="020B0604020202020204"/>
                <a:ea typeface="+mn-ea"/>
                <a:cs typeface="+mn-cs"/>
              </a:rPr>
              <a:t>Take ownership of the quality of your </a:t>
            </a:r>
            <a:r>
              <a:rPr lang="en-US" sz="1000" b="1">
                <a:solidFill>
                  <a:srgbClr val="7373D8"/>
                </a:solidFill>
                <a:latin typeface="Arial" panose="020B0604020202020204"/>
              </a:rPr>
              <a:t>self-evaluation</a:t>
            </a:r>
            <a:r>
              <a:rPr kumimoji="0" lang="en-US" sz="1000" b="1" i="0" u="none" strike="noStrike" kern="1200" cap="none" spc="0" normalizeH="0" baseline="0" noProof="0">
                <a:ln>
                  <a:noFill/>
                </a:ln>
                <a:solidFill>
                  <a:srgbClr val="7373D8"/>
                </a:solidFill>
                <a:effectLst/>
                <a:uLnTx/>
                <a:uFillTx/>
                <a:latin typeface="Arial" panose="020B0604020202020204"/>
                <a:ea typeface="+mn-ea"/>
                <a:cs typeface="+mn-cs"/>
              </a:rPr>
              <a:t> </a:t>
            </a: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 ensure you gather all required inputs and evidence that demonstrate your outcomes and impact</a:t>
            </a:r>
          </a:p>
          <a:p>
            <a:pPr marL="228600" marR="0" lvl="0" indent="-228600" algn="l" defTabSz="914400" rtl="0" eaLnBrk="1" fontAlgn="auto" latinLnBrk="0" hangingPunct="1">
              <a:lnSpc>
                <a:spcPct val="100000"/>
              </a:lnSpc>
              <a:spcBef>
                <a:spcPts val="800"/>
              </a:spcBef>
              <a:spcAft>
                <a:spcPts val="0"/>
              </a:spcAft>
              <a:buClrTx/>
              <a:buSzTx/>
              <a:buFontTx/>
              <a:buAutoNum type="arabicPeriod"/>
              <a:tabLst/>
              <a:defRPr/>
            </a:pP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Review each of your goals across sections and </a:t>
            </a:r>
            <a:r>
              <a:rPr kumimoji="0" lang="en-US" sz="1000" b="1" i="0" u="none" strike="noStrike" kern="1200" cap="none" spc="0" normalizeH="0" baseline="0" noProof="0">
                <a:ln>
                  <a:noFill/>
                </a:ln>
                <a:solidFill>
                  <a:srgbClr val="7373D8"/>
                </a:solidFill>
                <a:effectLst/>
                <a:uLnTx/>
                <a:uFillTx/>
                <a:latin typeface="Arial" panose="020B0604020202020204"/>
                <a:ea typeface="+mn-ea"/>
                <a:cs typeface="+mn-cs"/>
              </a:rPr>
              <a:t>document your impact/ outcomes using evidences, data, metrics</a:t>
            </a:r>
            <a:endParaRPr kumimoji="0" lang="en-US" sz="1000" b="0" i="0" u="none" strike="noStrike" kern="1200" cap="none" spc="0" normalizeH="0" baseline="0" noProof="0">
              <a:ln>
                <a:noFill/>
              </a:ln>
              <a:solidFill>
                <a:srgbClr val="7373D8"/>
              </a:solidFill>
              <a:effectLst/>
              <a:uLnTx/>
              <a:uFillTx/>
              <a:latin typeface="Arial" panose="020B0604020202020204"/>
              <a:ea typeface="+mn-ea"/>
              <a:cs typeface="+mn-cs"/>
            </a:endParaRPr>
          </a:p>
          <a:p>
            <a:pPr marL="228600" marR="0" lvl="0" indent="-228600" algn="l" defTabSz="914400" rtl="0" eaLnBrk="1" fontAlgn="auto" latinLnBrk="0" hangingPunct="1">
              <a:lnSpc>
                <a:spcPct val="100000"/>
              </a:lnSpc>
              <a:spcBef>
                <a:spcPts val="800"/>
              </a:spcBef>
              <a:spcAft>
                <a:spcPts val="0"/>
              </a:spcAft>
              <a:buClrTx/>
              <a:buSzTx/>
              <a:buFontTx/>
              <a:buAutoNum type="arabicPeriod"/>
              <a:tabLst/>
              <a:defRPr/>
            </a:pP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Talk to your manager </a:t>
            </a:r>
            <a:r>
              <a:rPr lang="en-US" sz="1000">
                <a:solidFill>
                  <a:srgbClr val="000048"/>
                </a:solidFill>
                <a:latin typeface="Arial" panose="020B0604020202020204"/>
              </a:rPr>
              <a:t>and</a:t>
            </a: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 agree to the list of stakeholders from whom additional feedback ought to be sought. In case you have a business manager, ensure that you seek feedback from </a:t>
            </a:r>
            <a:r>
              <a:rPr lang="en-US" sz="1000">
                <a:solidFill>
                  <a:srgbClr val="000048"/>
                </a:solidFill>
                <a:latin typeface="Arial" panose="020B0604020202020204"/>
              </a:rPr>
              <a:t>them</a:t>
            </a:r>
            <a:endParaRPr kumimoji="0" lang="en-US" sz="1000" b="0" i="0" u="none" strike="noStrike" kern="1200" cap="none" spc="0" normalizeH="0" baseline="0" noProof="0">
              <a:ln>
                <a:noFill/>
              </a:ln>
              <a:solidFill>
                <a:srgbClr val="000048"/>
              </a:solidFill>
              <a:effectLst/>
              <a:uLnTx/>
              <a:uFillTx/>
              <a:latin typeface="Arial" panose="020B0604020202020204"/>
              <a:ea typeface="+mn-ea"/>
              <a:cs typeface="Arial"/>
            </a:endParaRPr>
          </a:p>
          <a:p>
            <a:pPr marL="228600" marR="0" lvl="0" indent="-228600" algn="l" defTabSz="914400" rtl="0" eaLnBrk="1" fontAlgn="auto" latinLnBrk="0" hangingPunct="1">
              <a:lnSpc>
                <a:spcPct val="100000"/>
              </a:lnSpc>
              <a:spcBef>
                <a:spcPts val="800"/>
              </a:spcBef>
              <a:spcAft>
                <a:spcPts val="0"/>
              </a:spcAft>
              <a:buClrTx/>
              <a:buSzTx/>
              <a:buFontTx/>
              <a:buAutoNum type="arabicPeriod"/>
              <a:tabLst/>
              <a:defRPr/>
            </a:pPr>
            <a:r>
              <a:rPr kumimoji="0" lang="en-US" sz="1000" b="1" i="0" u="none" strike="noStrike" kern="1200" cap="none" spc="0" normalizeH="0" baseline="0" noProof="0">
                <a:ln>
                  <a:noFill/>
                </a:ln>
                <a:solidFill>
                  <a:srgbClr val="7373D8"/>
                </a:solidFill>
                <a:effectLst/>
                <a:uLnTx/>
                <a:uFillTx/>
                <a:latin typeface="Arial" panose="020B0604020202020204"/>
                <a:ea typeface="+mn-ea"/>
                <a:cs typeface="+mn-cs"/>
              </a:rPr>
              <a:t>Seek feedback </a:t>
            </a: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from other stakeholders (including your business manager) so that it gets documented</a:t>
            </a:r>
            <a:endParaRPr kumimoji="0" lang="en-US" sz="1000" b="0" i="0" u="none" strike="noStrike" kern="1200" cap="none" spc="0" normalizeH="0" baseline="0" noProof="0">
              <a:ln>
                <a:noFill/>
              </a:ln>
              <a:solidFill>
                <a:srgbClr val="000048"/>
              </a:solidFill>
              <a:effectLst/>
              <a:uLnTx/>
              <a:uFillTx/>
              <a:latin typeface="Arial" panose="020B0604020202020204"/>
              <a:ea typeface="+mn-ea"/>
              <a:cs typeface="Arial"/>
            </a:endParaRPr>
          </a:p>
          <a:p>
            <a:pPr marL="228600" marR="0" lvl="0" indent="-228600" algn="l" defTabSz="914400" rtl="0" eaLnBrk="1" fontAlgn="auto" latinLnBrk="0" hangingPunct="1">
              <a:lnSpc>
                <a:spcPct val="100000"/>
              </a:lnSpc>
              <a:spcBef>
                <a:spcPts val="800"/>
              </a:spcBef>
              <a:spcAft>
                <a:spcPts val="0"/>
              </a:spcAft>
              <a:buClrTx/>
              <a:buSzTx/>
              <a:buFontTx/>
              <a:buAutoNum type="arabicPeriod"/>
              <a:tabLst/>
              <a:defRPr/>
            </a:pP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Share performance highlights with your manager over email - of your top achievements, top strengths, as well as top areas you wish to focus on in the future. Talk about any impact or contributions made beyond your role, at an org/ project/ team level</a:t>
            </a:r>
            <a:endParaRPr kumimoji="0" lang="en-US" sz="1000" b="0" i="0" u="none" strike="noStrike" kern="1200" cap="none" spc="0" normalizeH="0" baseline="0" noProof="0">
              <a:ln>
                <a:noFill/>
              </a:ln>
              <a:solidFill>
                <a:srgbClr val="000048"/>
              </a:solidFill>
              <a:effectLst/>
              <a:uLnTx/>
              <a:uFillTx/>
              <a:latin typeface="Arial" panose="020B0604020202020204"/>
              <a:ea typeface="+mn-ea"/>
              <a:cs typeface="Arial" panose="020B0604020202020204"/>
            </a:endParaRPr>
          </a:p>
        </p:txBody>
      </p:sp>
      <p:sp>
        <p:nvSpPr>
          <p:cNvPr id="23" name="Rectangle: Top Corners Rounded 22">
            <a:extLst>
              <a:ext uri="{FF2B5EF4-FFF2-40B4-BE49-F238E27FC236}">
                <a16:creationId xmlns:a16="http://schemas.microsoft.com/office/drawing/2014/main" id="{DA2A31CD-3DBA-4B4C-A127-3C2F4C848693}"/>
              </a:ext>
            </a:extLst>
          </p:cNvPr>
          <p:cNvSpPr/>
          <p:nvPr/>
        </p:nvSpPr>
        <p:spPr>
          <a:xfrm>
            <a:off x="373223" y="2581158"/>
            <a:ext cx="3713001" cy="355389"/>
          </a:xfrm>
          <a:prstGeom prst="round2SameRect">
            <a:avLst>
              <a:gd name="adj1" fmla="val 29082"/>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5" name="TextBox 24">
            <a:extLst>
              <a:ext uri="{FF2B5EF4-FFF2-40B4-BE49-F238E27FC236}">
                <a16:creationId xmlns:a16="http://schemas.microsoft.com/office/drawing/2014/main" id="{21BA8FAF-19BE-49C0-93B9-4A676E5BB686}"/>
              </a:ext>
            </a:extLst>
          </p:cNvPr>
          <p:cNvSpPr txBox="1"/>
          <p:nvPr/>
        </p:nvSpPr>
        <p:spPr>
          <a:xfrm>
            <a:off x="807987" y="2613905"/>
            <a:ext cx="2592438"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Arial" panose="020B0604020202020204"/>
                <a:ea typeface="+mn-ea"/>
                <a:cs typeface="+mn-cs"/>
              </a:rPr>
              <a:t>Top 5 actions to execute</a:t>
            </a:r>
          </a:p>
        </p:txBody>
      </p:sp>
      <p:sp>
        <p:nvSpPr>
          <p:cNvPr id="34" name="Rectangle: Rounded Corners 33">
            <a:extLst>
              <a:ext uri="{FF2B5EF4-FFF2-40B4-BE49-F238E27FC236}">
                <a16:creationId xmlns:a16="http://schemas.microsoft.com/office/drawing/2014/main" id="{68E0D237-E347-4E24-B255-C4237D25F3C0}"/>
              </a:ext>
            </a:extLst>
          </p:cNvPr>
          <p:cNvSpPr/>
          <p:nvPr/>
        </p:nvSpPr>
        <p:spPr>
          <a:xfrm>
            <a:off x="4195747" y="2649949"/>
            <a:ext cx="3713001" cy="3552342"/>
          </a:xfrm>
          <a:prstGeom prst="roundRect">
            <a:avLst>
              <a:gd name="adj" fmla="val 1418"/>
            </a:avLst>
          </a:prstGeom>
          <a:solidFill>
            <a:schemeClr val="bg1"/>
          </a:solidFill>
          <a:ln>
            <a:solidFill>
              <a:srgbClr val="D0D0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5" name="TextBox 34">
            <a:extLst>
              <a:ext uri="{FF2B5EF4-FFF2-40B4-BE49-F238E27FC236}">
                <a16:creationId xmlns:a16="http://schemas.microsoft.com/office/drawing/2014/main" id="{BCB42227-AC08-4556-9DFF-A48DEBDA424E}"/>
              </a:ext>
            </a:extLst>
          </p:cNvPr>
          <p:cNvSpPr txBox="1"/>
          <p:nvPr/>
        </p:nvSpPr>
        <p:spPr>
          <a:xfrm>
            <a:off x="4359334" y="3066077"/>
            <a:ext cx="3448051" cy="246221"/>
          </a:xfrm>
          <a:prstGeom prst="rect">
            <a:avLst/>
          </a:prstGeom>
          <a:noFill/>
        </p:spPr>
        <p:txBody>
          <a:bodyPr wrap="square">
            <a:spAutoFit/>
          </a:bodyPr>
          <a:lstStyle/>
          <a:p>
            <a:pPr marL="228600" marR="0" lvl="0" indent="-228600" algn="just" defTabSz="914400" rtl="0" eaLnBrk="1" fontAlgn="auto" latinLnBrk="0" hangingPunct="1">
              <a:lnSpc>
                <a:spcPct val="100000"/>
              </a:lnSpc>
              <a:spcBef>
                <a:spcPts val="600"/>
              </a:spcBef>
              <a:spcAft>
                <a:spcPts val="0"/>
              </a:spcAft>
              <a:buClrTx/>
              <a:buSzTx/>
              <a:buFontTx/>
              <a:buAutoNum type="arabicPeriod"/>
              <a:tabLst/>
              <a:defRPr/>
            </a:pPr>
            <a:endParaRPr kumimoji="0" lang="en-US" sz="1000" b="0" i="0" u="none" strike="noStrike" kern="1200" cap="none" spc="0" normalizeH="0" baseline="0" noProof="0">
              <a:ln>
                <a:noFill/>
              </a:ln>
              <a:solidFill>
                <a:srgbClr val="000048"/>
              </a:solidFill>
              <a:effectLst/>
              <a:uLnTx/>
              <a:uFillTx/>
              <a:latin typeface="Arial" panose="020B0604020202020204"/>
              <a:ea typeface="+mn-ea"/>
              <a:cs typeface="+mn-cs"/>
            </a:endParaRPr>
          </a:p>
        </p:txBody>
      </p:sp>
      <p:sp>
        <p:nvSpPr>
          <p:cNvPr id="36" name="Rectangle: Top Corners Rounded 35">
            <a:extLst>
              <a:ext uri="{FF2B5EF4-FFF2-40B4-BE49-F238E27FC236}">
                <a16:creationId xmlns:a16="http://schemas.microsoft.com/office/drawing/2014/main" id="{12B28C67-1F00-4773-B1A5-B427B35D8FBD}"/>
              </a:ext>
            </a:extLst>
          </p:cNvPr>
          <p:cNvSpPr/>
          <p:nvPr/>
        </p:nvSpPr>
        <p:spPr>
          <a:xfrm>
            <a:off x="4275358" y="2581158"/>
            <a:ext cx="3713001" cy="365760"/>
          </a:xfrm>
          <a:prstGeom prst="round2SameRect">
            <a:avLst>
              <a:gd name="adj1" fmla="val 29082"/>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8" name="TextBox 47">
            <a:extLst>
              <a:ext uri="{FF2B5EF4-FFF2-40B4-BE49-F238E27FC236}">
                <a16:creationId xmlns:a16="http://schemas.microsoft.com/office/drawing/2014/main" id="{1D97A7B1-B73A-4A7E-9FD5-F4764C99B98B}"/>
              </a:ext>
            </a:extLst>
          </p:cNvPr>
          <p:cNvSpPr txBox="1"/>
          <p:nvPr/>
        </p:nvSpPr>
        <p:spPr>
          <a:xfrm>
            <a:off x="4359334" y="3063834"/>
            <a:ext cx="3384629" cy="1836400"/>
          </a:xfrm>
          <a:prstGeom prst="rect">
            <a:avLst/>
          </a:prstGeom>
          <a:noFill/>
        </p:spPr>
        <p:txBody>
          <a:bodyPr wrap="square" lIns="91440" tIns="45720" rIns="91440" bIns="45720" anchor="t">
            <a:spAutoFit/>
          </a:bodyPr>
          <a:lstStyle>
            <a:defPPr>
              <a:defRPr lang="en-US"/>
            </a:defPPr>
            <a:lvl1pPr marL="228600" indent="-228600">
              <a:spcBef>
                <a:spcPts val="800"/>
              </a:spcBef>
              <a:buAutoNum type="arabicPeriod"/>
              <a:defRPr sz="1000" b="1">
                <a:solidFill>
                  <a:schemeClr val="accent2"/>
                </a:solidFill>
              </a:defRPr>
            </a:lvl1pPr>
          </a:lstStyle>
          <a:p>
            <a:pPr>
              <a:defRPr/>
            </a:pPr>
            <a:r>
              <a:rPr kumimoji="0" lang="en-US" sz="1000" i="0" u="none" strike="noStrike" kern="1200" cap="none" spc="0" normalizeH="0" baseline="0" noProof="0">
                <a:ln>
                  <a:noFill/>
                </a:ln>
                <a:effectLst/>
                <a:uLnTx/>
                <a:uFillTx/>
                <a:latin typeface="Arial" panose="020B0604020202020204"/>
                <a:ea typeface="+mn-ea"/>
                <a:cs typeface="+mn-cs"/>
              </a:rPr>
              <a:t>Waiting till the last minute</a:t>
            </a: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 to close your </a:t>
            </a:r>
            <a:r>
              <a:rPr lang="en-US" b="0">
                <a:solidFill>
                  <a:srgbClr val="000048"/>
                </a:solidFill>
                <a:latin typeface="Arial" panose="020B0604020202020204"/>
              </a:rPr>
              <a:t>self-evaluations</a:t>
            </a: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 Missing </a:t>
            </a:r>
            <a:r>
              <a:rPr lang="en-US" b="0">
                <a:solidFill>
                  <a:srgbClr val="000048"/>
                </a:solidFill>
                <a:latin typeface="Arial" panose="020B0604020202020204"/>
              </a:rPr>
              <a:t>self-evaluations</a:t>
            </a: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 can impact your feedback/ rating outcomes, so ensure you invest time</a:t>
            </a:r>
          </a:p>
          <a:p>
            <a:pPr marL="228600" marR="0" lvl="0" indent="-228600" algn="l" defTabSz="914400" rtl="0" eaLnBrk="1" fontAlgn="auto" latinLnBrk="0" hangingPunct="1">
              <a:lnSpc>
                <a:spcPct val="100000"/>
              </a:lnSpc>
              <a:spcBef>
                <a:spcPts val="800"/>
              </a:spcBef>
              <a:spcAft>
                <a:spcPts val="0"/>
              </a:spcAft>
              <a:buClrTx/>
              <a:buSzTx/>
              <a:buFontTx/>
              <a:buAutoNum type="arabicPeriod"/>
              <a:tabLst/>
              <a:defRPr/>
            </a:pP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Focusing only on </a:t>
            </a:r>
            <a:r>
              <a:rPr kumimoji="0" lang="en-US" sz="1000" i="0" u="none" strike="noStrike" kern="1200" cap="none" spc="0" normalizeH="0" baseline="0" noProof="0">
                <a:ln>
                  <a:noFill/>
                </a:ln>
                <a:effectLst/>
                <a:uLnTx/>
                <a:uFillTx/>
                <a:latin typeface="Arial" panose="020B0604020202020204"/>
                <a:ea typeface="+mn-ea"/>
                <a:cs typeface="+mn-cs"/>
              </a:rPr>
              <a:t>documenting activities and tasks on the tool without supporting evidence</a:t>
            </a: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 or data on your outcomes and impact you have created</a:t>
            </a:r>
            <a:endParaRPr kumimoji="0" lang="en-US" sz="1000" b="0" i="0" u="none" strike="noStrike" kern="1200" cap="none" spc="0" normalizeH="0" baseline="0" noProof="0">
              <a:ln>
                <a:noFill/>
              </a:ln>
              <a:solidFill>
                <a:srgbClr val="000048"/>
              </a:solidFill>
              <a:effectLst/>
              <a:uLnTx/>
              <a:uFillTx/>
              <a:latin typeface="Arial" panose="020B0604020202020204"/>
              <a:ea typeface="+mn-ea"/>
              <a:cs typeface="Arial"/>
            </a:endParaRPr>
          </a:p>
          <a:p>
            <a:pPr marL="228600" marR="0" lvl="0" indent="-228600" algn="l" defTabSz="914400" rtl="0" eaLnBrk="1" fontAlgn="auto" latinLnBrk="0" hangingPunct="1">
              <a:lnSpc>
                <a:spcPct val="100000"/>
              </a:lnSpc>
              <a:spcBef>
                <a:spcPts val="800"/>
              </a:spcBef>
              <a:spcAft>
                <a:spcPts val="0"/>
              </a:spcAft>
              <a:buClrTx/>
              <a:buSzTx/>
              <a:buFontTx/>
              <a:buAutoNum type="arabicPeriod"/>
              <a:tabLst/>
              <a:defRPr/>
            </a:pPr>
            <a:r>
              <a:rPr kumimoji="0" lang="en-US" sz="1000" i="0" u="none" strike="noStrike" kern="1200" cap="none" spc="0" normalizeH="0" baseline="0" noProof="0">
                <a:ln>
                  <a:noFill/>
                </a:ln>
                <a:effectLst/>
                <a:uLnTx/>
                <a:uFillTx/>
                <a:latin typeface="Arial" panose="020B0604020202020204"/>
                <a:ea typeface="+mn-ea"/>
                <a:cs typeface="+mn-cs"/>
              </a:rPr>
              <a:t>Forgetting to get feedback documented from stakeholders</a:t>
            </a:r>
            <a:r>
              <a:rPr kumimoji="0" lang="en-US" sz="1000" b="0" i="0" u="none" strike="noStrike" kern="1200" cap="none" spc="0" normalizeH="0" baseline="0" noProof="0">
                <a:ln>
                  <a:noFill/>
                </a:ln>
                <a:solidFill>
                  <a:srgbClr val="000048"/>
                </a:solidFill>
                <a:effectLst/>
                <a:uLnTx/>
                <a:uFillTx/>
                <a:latin typeface="Arial" panose="020B0604020202020204"/>
                <a:ea typeface="+mn-ea"/>
                <a:cs typeface="+mn-cs"/>
              </a:rPr>
              <a:t> you have worked with (including business manager)</a:t>
            </a:r>
            <a:endParaRPr kumimoji="0" lang="en-US" sz="1000" b="0" i="0" u="none" strike="noStrike" kern="1200" cap="none" spc="0" normalizeH="0" baseline="0" noProof="0">
              <a:ln>
                <a:noFill/>
              </a:ln>
              <a:solidFill>
                <a:srgbClr val="000048"/>
              </a:solidFill>
              <a:effectLst/>
              <a:uLnTx/>
              <a:uFillTx/>
              <a:latin typeface="Arial" panose="020B0604020202020204"/>
              <a:ea typeface="+mn-ea"/>
              <a:cs typeface="Arial"/>
            </a:endParaRPr>
          </a:p>
        </p:txBody>
      </p:sp>
      <p:sp>
        <p:nvSpPr>
          <p:cNvPr id="51" name="TextBox 50">
            <a:extLst>
              <a:ext uri="{FF2B5EF4-FFF2-40B4-BE49-F238E27FC236}">
                <a16:creationId xmlns:a16="http://schemas.microsoft.com/office/drawing/2014/main" id="{A3ECD6DE-D5CC-434C-8C12-F25487F573B8}"/>
              </a:ext>
            </a:extLst>
          </p:cNvPr>
          <p:cNvSpPr txBox="1"/>
          <p:nvPr/>
        </p:nvSpPr>
        <p:spPr>
          <a:xfrm>
            <a:off x="8197517" y="3063834"/>
            <a:ext cx="3034363" cy="2123658"/>
          </a:xfrm>
          <a:prstGeom prst="rect">
            <a:avLst/>
          </a:prstGeom>
          <a:noFill/>
        </p:spPr>
        <p:txBody>
          <a:bodyPr wrap="square" lIns="91440" tIns="45720" rIns="91440" bIns="45720" anchor="t">
            <a:spAutoFit/>
          </a:bodyPr>
          <a:lstStyle/>
          <a:p>
            <a:pPr marL="468630" marR="0" lvl="0" indent="-2857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535659"/>
                </a:solidFill>
                <a:effectLst/>
                <a:uLnTx/>
                <a:uFillTx/>
                <a:latin typeface="Arial" panose="020B0604020202020204"/>
                <a:ea typeface="+mn-ea"/>
                <a:cs typeface="Arial"/>
                <a:hlinkClick r:id="rId2"/>
              </a:rPr>
              <a:t>GoPerform </a:t>
            </a:r>
            <a:r>
              <a:rPr lang="en-US" sz="1200">
                <a:solidFill>
                  <a:srgbClr val="535659"/>
                </a:solidFill>
                <a:latin typeface="Arial" panose="020B0604020202020204"/>
                <a:cs typeface="Arial"/>
                <a:hlinkClick r:id="rId2"/>
              </a:rPr>
              <a:t>self-evaluation</a:t>
            </a:r>
            <a:r>
              <a:rPr kumimoji="0" lang="en-US" sz="1200" b="0" i="0" u="none" strike="noStrike" kern="1200" cap="none" spc="0" normalizeH="0" baseline="0" noProof="0">
                <a:ln>
                  <a:noFill/>
                </a:ln>
                <a:solidFill>
                  <a:srgbClr val="535659"/>
                </a:solidFill>
                <a:effectLst/>
                <a:uLnTx/>
                <a:uFillTx/>
                <a:latin typeface="Arial" panose="020B0604020202020204"/>
                <a:ea typeface="+mn-ea"/>
                <a:cs typeface="Arial"/>
                <a:hlinkClick r:id="rId2"/>
              </a:rPr>
              <a:t> kit</a:t>
            </a:r>
            <a:endParaRPr lang="en-US" sz="1200" b="0" i="0" u="none" strike="noStrike" kern="1200" cap="none" spc="0" normalizeH="0" baseline="0" noProof="0">
              <a:ln>
                <a:noFill/>
              </a:ln>
              <a:solidFill>
                <a:srgbClr val="535659"/>
              </a:solidFill>
              <a:effectLst/>
              <a:uLnTx/>
              <a:uFillTx/>
              <a:latin typeface="Arial" panose="020B0604020202020204"/>
              <a:cs typeface="Arial"/>
              <a:hlinkClick r:id="rId2"/>
            </a:endParaRPr>
          </a:p>
          <a:p>
            <a:pPr marL="468630" marR="0" lvl="0" indent="-2857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468630" marR="0" lvl="0" indent="-2857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48"/>
                </a:solidFill>
                <a:effectLst/>
                <a:uLnTx/>
                <a:uFillTx/>
                <a:latin typeface="Arial" panose="020B0604020202020204"/>
                <a:ea typeface="+mn-ea"/>
                <a:cs typeface="Arial"/>
                <a:hlinkClick r:id="rId3">
                  <a:extLst>
                    <a:ext uri="{A12FA001-AC4F-418D-AE19-62706E023703}">
                      <ahyp:hlinkClr xmlns:ahyp="http://schemas.microsoft.com/office/drawing/2018/hyperlinkcolor" val="tx"/>
                    </a:ext>
                  </a:extLst>
                </a:hlinkClick>
              </a:rPr>
              <a:t>GoPerform overview video for associates</a:t>
            </a: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468630" marR="0" lvl="0" indent="-2857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468630" marR="0" lvl="0" indent="-2857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hlinkClick r:id="rId4">
                  <a:extLst>
                    <a:ext uri="{A12FA001-AC4F-418D-AE19-62706E023703}">
                      <ahyp:hlinkClr xmlns:ahyp="http://schemas.microsoft.com/office/drawing/2018/hyperlinkcolor" val="tx"/>
                    </a:ext>
                  </a:extLst>
                </a:hlinkClick>
              </a:rPr>
              <a:t>LPM Overview Kit</a:t>
            </a: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mn-cs"/>
            </a:endParaRPr>
          </a:p>
          <a:p>
            <a:pPr marL="468630" marR="0" lvl="0" indent="-2857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endParaRPr kumimoji="0" lang="en-GB"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468630" marR="0" lvl="0" indent="-285750" algn="l" defTabSz="914400" rtl="0" eaLnBrk="1" fontAlgn="ctr"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hlinkClick r:id="rId5">
                  <a:extLst>
                    <a:ext uri="{A12FA001-AC4F-418D-AE19-62706E023703}">
                      <ahyp:hlinkClr xmlns:ahyp="http://schemas.microsoft.com/office/drawing/2018/hyperlinkcolor" val="tx"/>
                    </a:ext>
                  </a:extLst>
                </a:hlinkClick>
              </a:rPr>
              <a:t>LPM overview video for Leaders</a:t>
            </a: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18288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48"/>
              </a:solidFill>
              <a:effectLst/>
              <a:uLnTx/>
              <a:uFillTx/>
              <a:latin typeface="Arial" panose="020B0604020202020204"/>
              <a:ea typeface="+mn-lt"/>
              <a:cs typeface="Arial" panose="020B0604020202020204"/>
            </a:endParaRPr>
          </a:p>
          <a:p>
            <a:pPr marL="46863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48"/>
                </a:solidFill>
                <a:effectLst/>
                <a:uLnTx/>
                <a:uFillTx/>
                <a:latin typeface="Arial" panose="020B0604020202020204"/>
                <a:ea typeface="+mn-ea"/>
                <a:cs typeface="Arial"/>
                <a:hlinkClick r:id="rId6">
                  <a:extLst>
                    <a:ext uri="{A12FA001-AC4F-418D-AE19-62706E023703}">
                      <ahyp:hlinkClr xmlns:ahyp="http://schemas.microsoft.com/office/drawing/2018/hyperlinkcolor" val="tx"/>
                    </a:ext>
                  </a:extLst>
                </a:hlinkClick>
              </a:rPr>
              <a:t>Giving Feedback (eLearning) </a:t>
            </a: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18288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48"/>
              </a:solidFill>
              <a:effectLst/>
              <a:uLnTx/>
              <a:uFillTx/>
              <a:latin typeface="Arial" panose="020B0604020202020204"/>
              <a:ea typeface="+mn-lt"/>
              <a:cs typeface="Arial" panose="020B0604020202020204"/>
            </a:endParaRPr>
          </a:p>
        </p:txBody>
      </p:sp>
      <p:pic>
        <p:nvPicPr>
          <p:cNvPr id="53" name="Graphic 52">
            <a:extLst>
              <a:ext uri="{FF2B5EF4-FFF2-40B4-BE49-F238E27FC236}">
                <a16:creationId xmlns:a16="http://schemas.microsoft.com/office/drawing/2014/main" id="{E41E6DBF-5BE9-48AA-8C1B-3597B23883A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89890" y="2647315"/>
            <a:ext cx="218098" cy="254446"/>
          </a:xfrm>
          <a:prstGeom prst="rect">
            <a:avLst/>
          </a:prstGeom>
        </p:spPr>
      </p:pic>
      <p:pic>
        <p:nvPicPr>
          <p:cNvPr id="54" name="Graphic 53">
            <a:extLst>
              <a:ext uri="{FF2B5EF4-FFF2-40B4-BE49-F238E27FC236}">
                <a16:creationId xmlns:a16="http://schemas.microsoft.com/office/drawing/2014/main" id="{9573B035-DACB-4FED-B81F-E15C55DA0AB0}"/>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8357851" y="2622304"/>
            <a:ext cx="301108" cy="273096"/>
          </a:xfrm>
          <a:prstGeom prst="rect">
            <a:avLst/>
          </a:prstGeom>
        </p:spPr>
      </p:pic>
      <p:sp>
        <p:nvSpPr>
          <p:cNvPr id="26" name="TextBox 25">
            <a:extLst>
              <a:ext uri="{FF2B5EF4-FFF2-40B4-BE49-F238E27FC236}">
                <a16:creationId xmlns:a16="http://schemas.microsoft.com/office/drawing/2014/main" id="{7613ED4B-7E48-4721-B044-8F0718BD6FE8}"/>
              </a:ext>
            </a:extLst>
          </p:cNvPr>
          <p:cNvSpPr txBox="1"/>
          <p:nvPr/>
        </p:nvSpPr>
        <p:spPr>
          <a:xfrm>
            <a:off x="4801053" y="2606673"/>
            <a:ext cx="3143476"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FFFFFF"/>
                </a:solidFill>
                <a:effectLst/>
                <a:uLnTx/>
                <a:uFillTx/>
                <a:latin typeface="Arial" panose="020B0604020202020204"/>
                <a:ea typeface="+mn-ea"/>
                <a:cs typeface="+mn-cs"/>
              </a:rPr>
              <a:t>Top 3 actions to avoid</a:t>
            </a:r>
          </a:p>
        </p:txBody>
      </p:sp>
      <p:pic>
        <p:nvPicPr>
          <p:cNvPr id="27" name="Graphic 26" descr="No Touch outline">
            <a:extLst>
              <a:ext uri="{FF2B5EF4-FFF2-40B4-BE49-F238E27FC236}">
                <a16:creationId xmlns:a16="http://schemas.microsoft.com/office/drawing/2014/main" id="{87A5411D-6676-4D25-BB85-B2A836300760}"/>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4445663" y="2585382"/>
            <a:ext cx="355389" cy="355389"/>
          </a:xfrm>
          <a:prstGeom prst="rect">
            <a:avLst/>
          </a:prstGeom>
        </p:spPr>
      </p:pic>
      <p:sp>
        <p:nvSpPr>
          <p:cNvPr id="28" name="TextBox 27">
            <a:extLst>
              <a:ext uri="{FF2B5EF4-FFF2-40B4-BE49-F238E27FC236}">
                <a16:creationId xmlns:a16="http://schemas.microsoft.com/office/drawing/2014/main" id="{49FE1358-E0C4-4A85-8F54-49EC9C08050F}"/>
              </a:ext>
            </a:extLst>
          </p:cNvPr>
          <p:cNvSpPr txBox="1"/>
          <p:nvPr/>
        </p:nvSpPr>
        <p:spPr>
          <a:xfrm>
            <a:off x="246804" y="159674"/>
            <a:ext cx="11213594" cy="461665"/>
          </a:xfrm>
          <a:prstGeom prst="rect">
            <a:avLst/>
          </a:prstGeom>
          <a:noFill/>
        </p:spPr>
        <p:txBody>
          <a:bodyPr wrap="square" lIns="91440" tIns="45720" rIns="91440" bIns="45720" anchor="t">
            <a:spAutoFit/>
          </a:bodyPr>
          <a:lstStyle/>
          <a:p>
            <a:pPr>
              <a:defRPr/>
            </a:pPr>
            <a:r>
              <a:rPr kumimoji="0" lang="en-US" sz="2400" b="1" i="0" u="none" strike="noStrike" kern="1200" cap="none" spc="0" normalizeH="0" baseline="0" noProof="0">
                <a:ln>
                  <a:noFill/>
                </a:ln>
                <a:solidFill>
                  <a:srgbClr val="000048"/>
                </a:solidFill>
                <a:effectLst/>
                <a:uLnTx/>
                <a:uFillTx/>
                <a:latin typeface="Arial" panose="020B0604020202020204"/>
                <a:ea typeface="+mn-ea"/>
                <a:cs typeface="+mn-cs"/>
              </a:rPr>
              <a:t>How to </a:t>
            </a:r>
            <a:r>
              <a:rPr lang="en-US" sz="2400" b="1">
                <a:solidFill>
                  <a:srgbClr val="000048"/>
                </a:solidFill>
                <a:latin typeface="Arial" panose="020B0604020202020204"/>
              </a:rPr>
              <a:t>document</a:t>
            </a:r>
            <a:r>
              <a:rPr kumimoji="0" lang="en-US" sz="2400" b="1" i="0" u="none" strike="noStrike" kern="1200" cap="none" spc="0" normalizeH="0" baseline="0" noProof="0">
                <a:ln>
                  <a:noFill/>
                </a:ln>
                <a:solidFill>
                  <a:srgbClr val="000048"/>
                </a:solidFill>
                <a:effectLst/>
                <a:uLnTx/>
                <a:uFillTx/>
                <a:latin typeface="Arial" panose="020B0604020202020204"/>
                <a:ea typeface="+mn-ea"/>
                <a:cs typeface="+mn-cs"/>
              </a:rPr>
              <a:t> </a:t>
            </a:r>
            <a:r>
              <a:rPr lang="en-US" sz="2400" b="1">
                <a:solidFill>
                  <a:srgbClr val="000048"/>
                </a:solidFill>
                <a:latin typeface="Arial" panose="020B0604020202020204"/>
              </a:rPr>
              <a:t>self-evaluation</a:t>
            </a:r>
            <a:r>
              <a:rPr kumimoji="0" lang="en-US" sz="2400" b="1" i="0" u="none" strike="noStrike" kern="1200" cap="none" spc="0" normalizeH="0" baseline="0" noProof="0">
                <a:ln>
                  <a:noFill/>
                </a:ln>
                <a:solidFill>
                  <a:srgbClr val="000048"/>
                </a:solidFill>
                <a:effectLst/>
                <a:uLnTx/>
                <a:uFillTx/>
                <a:latin typeface="Arial" panose="020B0604020202020204"/>
                <a:ea typeface="+mn-ea"/>
                <a:cs typeface="+mn-cs"/>
              </a:rPr>
              <a:t> during </a:t>
            </a:r>
            <a:r>
              <a:rPr lang="en-US" sz="2400" b="1">
                <a:solidFill>
                  <a:srgbClr val="000048"/>
                </a:solidFill>
                <a:latin typeface="Arial" panose="020B0604020202020204"/>
              </a:rPr>
              <a:t>Year-end review.</a:t>
            </a:r>
            <a:endParaRPr kumimoji="0" lang="en-US" sz="2400" b="1" i="0" u="none" strike="noStrike" kern="1200" cap="none" spc="0" normalizeH="0" baseline="0" noProof="0">
              <a:ln>
                <a:noFill/>
              </a:ln>
              <a:solidFill>
                <a:srgbClr val="000048"/>
              </a:solidFill>
              <a:effectLst/>
              <a:uLnTx/>
              <a:uFillTx/>
              <a:latin typeface="Arial" panose="020B0604020202020204"/>
              <a:ea typeface="+mn-ea"/>
              <a:cs typeface="+mn-cs"/>
            </a:endParaRPr>
          </a:p>
        </p:txBody>
      </p:sp>
      <p:sp>
        <p:nvSpPr>
          <p:cNvPr id="29" name="TextBox 28">
            <a:extLst>
              <a:ext uri="{FF2B5EF4-FFF2-40B4-BE49-F238E27FC236}">
                <a16:creationId xmlns:a16="http://schemas.microsoft.com/office/drawing/2014/main" id="{C87F25A8-9F9D-4E6B-9073-5849C79D5E8E}"/>
              </a:ext>
            </a:extLst>
          </p:cNvPr>
          <p:cNvSpPr txBox="1"/>
          <p:nvPr/>
        </p:nvSpPr>
        <p:spPr>
          <a:xfrm>
            <a:off x="373223" y="765286"/>
            <a:ext cx="10043160" cy="1561966"/>
          </a:xfrm>
          <a:prstGeom prst="rect">
            <a:avLst/>
          </a:prstGeom>
          <a:noFill/>
        </p:spPr>
        <p:txBody>
          <a:bodyPr wrap="square" lIns="91440" tIns="45720" rIns="91440" bIns="45720" anchor="t">
            <a:spAutoFit/>
          </a:bodyPr>
          <a:lstStyle/>
          <a:p>
            <a:pPr marL="0" marR="0" lvl="0" indent="0" algn="l" defTabSz="914400" rtl="0" eaLnBrk="1" fontAlgn="auto" latinLnBrk="0" hangingPunct="1">
              <a:lnSpc>
                <a:spcPct val="100000"/>
              </a:lnSpc>
              <a:spcBef>
                <a:spcPts val="300"/>
              </a:spcBef>
              <a:spcAft>
                <a:spcPts val="300"/>
              </a:spcAft>
              <a:buClrTx/>
              <a:buSzTx/>
              <a:buFontTx/>
              <a:buNone/>
              <a:tabLst/>
              <a:defRPr/>
            </a:pPr>
            <a:r>
              <a:rPr kumimoji="0" lang="en-US" sz="1400" b="1" i="0" u="none" strike="noStrike" kern="1200" cap="none" spc="0" normalizeH="0" baseline="0" noProof="0">
                <a:ln>
                  <a:noFill/>
                </a:ln>
                <a:solidFill>
                  <a:srgbClr val="2E308E"/>
                </a:solidFill>
                <a:effectLst/>
                <a:uLnTx/>
                <a:uFillTx/>
                <a:latin typeface="Arial" panose="020B0604020202020204"/>
                <a:ea typeface="+mn-ea"/>
                <a:cs typeface="+mn-cs"/>
              </a:rPr>
              <a:t>Why are self-evaluations important?</a:t>
            </a:r>
          </a:p>
          <a:p>
            <a:pPr marL="0" marR="0" lvl="0" indent="0" algn="l" defTabSz="914400" rtl="0" eaLnBrk="1" fontAlgn="auto" latinLnBrk="0" hangingPunct="1">
              <a:lnSpc>
                <a:spcPct val="100000"/>
              </a:lnSpc>
              <a:spcBef>
                <a:spcPts val="300"/>
              </a:spcBef>
              <a:spcAft>
                <a:spcPts val="300"/>
              </a:spcAft>
              <a:buClrTx/>
              <a:buSzTx/>
              <a:buFontTx/>
              <a:buNone/>
              <a:tabLst/>
              <a:defRPr/>
            </a:pPr>
            <a:r>
              <a:rPr kumimoji="0" lang="en-US" sz="1400" b="1" i="0" u="none" strike="noStrike" kern="1200" cap="none" spc="0" normalizeH="0" baseline="0" noProof="0">
                <a:ln>
                  <a:noFill/>
                </a:ln>
                <a:solidFill>
                  <a:srgbClr val="000048"/>
                </a:solidFill>
                <a:effectLst/>
                <a:uLnTx/>
                <a:uFillTx/>
                <a:latin typeface="Arial" panose="020B0604020202020204"/>
                <a:ea typeface="+mn-ea"/>
                <a:cs typeface="+mn-cs"/>
              </a:rPr>
              <a:t>Self-evaluations:</a:t>
            </a:r>
            <a:endParaRPr kumimoji="0" lang="en-US" sz="1200" b="1" i="0" u="none" strike="noStrike" kern="1200" cap="none" spc="0" normalizeH="0" baseline="0" noProof="0">
              <a:ln>
                <a:noFill/>
              </a:ln>
              <a:solidFill>
                <a:srgbClr val="000048"/>
              </a:solidFill>
              <a:effectLst/>
              <a:uLnTx/>
              <a:uFillTx/>
              <a:latin typeface="Arial" panose="020B0604020202020204"/>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rPr>
              <a:t>Enable you to demonstrate accountability for your contributions during the year</a:t>
            </a: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228600" indent="-228600">
              <a:buFont typeface="+mj-lt"/>
              <a:buAutoNum type="arabicPeriod"/>
              <a:defRPr/>
            </a:pP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rPr>
              <a:t>Provide you</a:t>
            </a:r>
            <a:r>
              <a:rPr lang="en-US" sz="1200">
                <a:solidFill>
                  <a:srgbClr val="000048"/>
                </a:solidFill>
                <a:latin typeface="Arial" panose="020B0604020202020204"/>
              </a:rPr>
              <a:t> with</a:t>
            </a: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rPr>
              <a:t> an opportunity to analyze </a:t>
            </a:r>
            <a:r>
              <a:rPr lang="en-US" sz="1200">
                <a:solidFill>
                  <a:srgbClr val="000048"/>
                </a:solidFill>
                <a:latin typeface="Arial" panose="020B0604020202020204"/>
              </a:rPr>
              <a:t>and reflect</a:t>
            </a: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rPr>
              <a:t> on your performance</a:t>
            </a: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rPr>
              <a:t>Help motivate you for a job well done as well as reflect on any gaps in your contributions/ impact</a:t>
            </a: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228600" indent="-228600">
              <a:buFont typeface="+mj-lt"/>
              <a:buAutoNum type="arabicPeriod"/>
              <a:defRPr/>
            </a:pP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rPr>
              <a:t>Facilitate in building a relationship with your manager </a:t>
            </a:r>
            <a:r>
              <a:rPr lang="en-US" sz="1200">
                <a:solidFill>
                  <a:srgbClr val="000048"/>
                </a:solidFill>
                <a:latin typeface="Arial" panose="020B0604020202020204"/>
              </a:rPr>
              <a:t>and</a:t>
            </a: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rPr>
              <a:t> other stakeholders through engaging and ongoing conversations</a:t>
            </a: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200" b="0" i="0" u="none" strike="noStrike" kern="1200" cap="none" spc="0" normalizeH="0" baseline="0" noProof="0">
                <a:ln>
                  <a:noFill/>
                </a:ln>
                <a:solidFill>
                  <a:srgbClr val="000048"/>
                </a:solidFill>
                <a:effectLst/>
                <a:uLnTx/>
                <a:uFillTx/>
                <a:latin typeface="Arial" panose="020B0604020202020204"/>
                <a:ea typeface="+mn-ea"/>
                <a:cs typeface="+mn-cs"/>
              </a:rPr>
              <a:t>Help align your manager’s and your perceptions of your performance contributions/ impact</a:t>
            </a:r>
            <a:endParaRPr kumimoji="0" lang="en-US" sz="1200" b="0" i="0" u="none" strike="noStrike" kern="1200" cap="none" spc="0" normalizeH="0" baseline="0" noProof="0">
              <a:ln>
                <a:noFill/>
              </a:ln>
              <a:solidFill>
                <a:srgbClr val="000048"/>
              </a:solidFill>
              <a:effectLst/>
              <a:uLnTx/>
              <a:uFillTx/>
              <a:latin typeface="Arial" panose="020B0604020202020204"/>
              <a:ea typeface="+mn-ea"/>
              <a:cs typeface="Arial"/>
            </a:endParaRPr>
          </a:p>
        </p:txBody>
      </p:sp>
    </p:spTree>
    <p:extLst>
      <p:ext uri="{BB962C8B-B14F-4D97-AF65-F5344CB8AC3E}">
        <p14:creationId xmlns:p14="http://schemas.microsoft.com/office/powerpoint/2010/main" val="1564080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24BCCF8-010E-68D9-4D6E-C2121E6C1A58}"/>
              </a:ext>
            </a:extLst>
          </p:cNvPr>
          <p:cNvSpPr>
            <a:spLocks noGrp="1"/>
          </p:cNvSpPr>
          <p:nvPr>
            <p:ph type="ftr" sz="quarter" idx="11"/>
          </p:nvPr>
        </p:nvSpPr>
        <p:spPr/>
        <p:txBody>
          <a:bodyPr/>
          <a:lstStyle/>
          <a:p>
            <a:r>
              <a:rPr lang="en-US"/>
              <a:t>© 2023 Cognizant</a:t>
            </a:r>
          </a:p>
        </p:txBody>
      </p:sp>
      <p:sp>
        <p:nvSpPr>
          <p:cNvPr id="3" name="Slide Number Placeholder 2">
            <a:extLst>
              <a:ext uri="{FF2B5EF4-FFF2-40B4-BE49-F238E27FC236}">
                <a16:creationId xmlns:a16="http://schemas.microsoft.com/office/drawing/2014/main" id="{04891937-46A2-37FE-7DCE-B4F1C238EAE0}"/>
              </a:ext>
            </a:extLst>
          </p:cNvPr>
          <p:cNvSpPr>
            <a:spLocks noGrp="1"/>
          </p:cNvSpPr>
          <p:nvPr>
            <p:ph type="sldNum" sz="quarter" idx="12"/>
          </p:nvPr>
        </p:nvSpPr>
        <p:spPr/>
        <p:txBody>
          <a:bodyPr/>
          <a:lstStyle/>
          <a:p>
            <a:fld id="{C53E075B-3175-45CF-B3C7-FEDF3F5961E3}" type="slidenum">
              <a:rPr lang="en-US" smtClean="0"/>
              <a:pPr/>
              <a:t>2</a:t>
            </a:fld>
            <a:endParaRPr lang="en-US"/>
          </a:p>
        </p:txBody>
      </p:sp>
      <p:sp>
        <p:nvSpPr>
          <p:cNvPr id="4" name="Title 3">
            <a:extLst>
              <a:ext uri="{FF2B5EF4-FFF2-40B4-BE49-F238E27FC236}">
                <a16:creationId xmlns:a16="http://schemas.microsoft.com/office/drawing/2014/main" id="{E65553A6-6869-99D3-6D0E-86BC175BB1A6}"/>
              </a:ext>
            </a:extLst>
          </p:cNvPr>
          <p:cNvSpPr>
            <a:spLocks noGrp="1"/>
          </p:cNvSpPr>
          <p:nvPr>
            <p:ph type="title"/>
          </p:nvPr>
        </p:nvSpPr>
        <p:spPr/>
        <p:txBody>
          <a:bodyPr/>
          <a:lstStyle/>
          <a:p>
            <a:endParaRPr lang="en-US"/>
          </a:p>
        </p:txBody>
      </p:sp>
      <p:graphicFrame>
        <p:nvGraphicFramePr>
          <p:cNvPr id="5" name="Table 4">
            <a:extLst>
              <a:ext uri="{FF2B5EF4-FFF2-40B4-BE49-F238E27FC236}">
                <a16:creationId xmlns:a16="http://schemas.microsoft.com/office/drawing/2014/main" id="{F7206DA5-63AE-69E9-7F92-C308C4B46176}"/>
              </a:ext>
            </a:extLst>
          </p:cNvPr>
          <p:cNvGraphicFramePr>
            <a:graphicFrameLocks noGrp="1"/>
          </p:cNvGraphicFramePr>
          <p:nvPr>
            <p:extLst>
              <p:ext uri="{D42A27DB-BD31-4B8C-83A1-F6EECF244321}">
                <p14:modId xmlns:p14="http://schemas.microsoft.com/office/powerpoint/2010/main" val="4155761949"/>
              </p:ext>
            </p:extLst>
          </p:nvPr>
        </p:nvGraphicFramePr>
        <p:xfrm>
          <a:off x="5748793" y="3577134"/>
          <a:ext cx="5993693" cy="2438400"/>
        </p:xfrm>
        <a:graphic>
          <a:graphicData uri="http://schemas.openxmlformats.org/drawingml/2006/table">
            <a:tbl>
              <a:tblPr firstRow="1" firstCol="1" bandRow="1">
                <a:tableStyleId>{5C22544A-7EE6-4342-B048-85BDC9FD1C3A}</a:tableStyleId>
              </a:tblPr>
              <a:tblGrid>
                <a:gridCol w="2344238">
                  <a:extLst>
                    <a:ext uri="{9D8B030D-6E8A-4147-A177-3AD203B41FA5}">
                      <a16:colId xmlns:a16="http://schemas.microsoft.com/office/drawing/2014/main" val="3097770782"/>
                    </a:ext>
                  </a:extLst>
                </a:gridCol>
                <a:gridCol w="934547">
                  <a:extLst>
                    <a:ext uri="{9D8B030D-6E8A-4147-A177-3AD203B41FA5}">
                      <a16:colId xmlns:a16="http://schemas.microsoft.com/office/drawing/2014/main" val="3878788225"/>
                    </a:ext>
                  </a:extLst>
                </a:gridCol>
                <a:gridCol w="747065">
                  <a:extLst>
                    <a:ext uri="{9D8B030D-6E8A-4147-A177-3AD203B41FA5}">
                      <a16:colId xmlns:a16="http://schemas.microsoft.com/office/drawing/2014/main" val="103498972"/>
                    </a:ext>
                  </a:extLst>
                </a:gridCol>
                <a:gridCol w="944565">
                  <a:extLst>
                    <a:ext uri="{9D8B030D-6E8A-4147-A177-3AD203B41FA5}">
                      <a16:colId xmlns:a16="http://schemas.microsoft.com/office/drawing/2014/main" val="2481709207"/>
                    </a:ext>
                  </a:extLst>
                </a:gridCol>
                <a:gridCol w="1023278">
                  <a:extLst>
                    <a:ext uri="{9D8B030D-6E8A-4147-A177-3AD203B41FA5}">
                      <a16:colId xmlns:a16="http://schemas.microsoft.com/office/drawing/2014/main" val="1179666371"/>
                    </a:ext>
                  </a:extLst>
                </a:gridCol>
              </a:tblGrid>
              <a:tr h="220980">
                <a:tc>
                  <a:txBody>
                    <a:bodyPr/>
                    <a:lstStyle/>
                    <a:p>
                      <a:pPr marL="0" marR="0" algn="ctr">
                        <a:spcBef>
                          <a:spcPts val="0"/>
                        </a:spcBef>
                        <a:spcAft>
                          <a:spcPts val="0"/>
                        </a:spcAft>
                      </a:pPr>
                      <a:r>
                        <a:rPr lang="en-US" sz="1400">
                          <a:solidFill>
                            <a:sysClr val="windowText" lastClr="000000"/>
                          </a:solidFill>
                          <a:effectLst/>
                        </a:rPr>
                        <a:t>Site</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algn="ctr">
                        <a:spcBef>
                          <a:spcPts val="0"/>
                        </a:spcBef>
                        <a:spcAft>
                          <a:spcPts val="0"/>
                        </a:spcAft>
                      </a:pPr>
                      <a:r>
                        <a:rPr lang="en-US" sz="1400">
                          <a:solidFill>
                            <a:sysClr val="windowText" lastClr="000000"/>
                          </a:solidFill>
                          <a:effectLst/>
                        </a:rPr>
                        <a:t>Capacity</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algn="ctr">
                        <a:spcBef>
                          <a:spcPts val="0"/>
                        </a:spcBef>
                        <a:spcAft>
                          <a:spcPts val="0"/>
                        </a:spcAft>
                      </a:pPr>
                      <a:r>
                        <a:rPr lang="en-US" sz="1400">
                          <a:solidFill>
                            <a:sysClr val="windowText" lastClr="000000"/>
                          </a:solidFill>
                          <a:effectLst/>
                        </a:rPr>
                        <a:t>RTO</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algn="ctr">
                        <a:spcBef>
                          <a:spcPts val="0"/>
                        </a:spcBef>
                        <a:spcAft>
                          <a:spcPts val="0"/>
                        </a:spcAft>
                      </a:pPr>
                      <a:r>
                        <a:rPr lang="en-US" sz="1400">
                          <a:solidFill>
                            <a:sysClr val="windowText" lastClr="000000"/>
                          </a:solidFill>
                          <a:effectLst/>
                        </a:rPr>
                        <a:t>Vacant</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algn="ctr">
                        <a:spcBef>
                          <a:spcPts val="0"/>
                        </a:spcBef>
                        <a:spcAft>
                          <a:spcPts val="0"/>
                        </a:spcAft>
                      </a:pPr>
                      <a:r>
                        <a:rPr lang="en-US" sz="1400">
                          <a:solidFill>
                            <a:sysClr val="windowText" lastClr="000000"/>
                          </a:solidFill>
                          <a:effectLst/>
                        </a:rPr>
                        <a:t>Utilization</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1749381"/>
                  </a:ext>
                </a:extLst>
              </a:tr>
              <a:tr h="220980">
                <a:tc>
                  <a:txBody>
                    <a:bodyPr/>
                    <a:lstStyle/>
                    <a:p>
                      <a:pPr marL="0" marR="0">
                        <a:spcBef>
                          <a:spcPts val="0"/>
                        </a:spcBef>
                        <a:spcAft>
                          <a:spcPts val="0"/>
                        </a:spcAft>
                      </a:pPr>
                      <a:r>
                        <a:rPr lang="en-US" sz="1400">
                          <a:solidFill>
                            <a:sysClr val="windowText" lastClr="000000"/>
                          </a:solidFill>
                          <a:effectLst/>
                        </a:rPr>
                        <a:t>Metro Manila</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4308</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2216</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507</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51%</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896524889"/>
                  </a:ext>
                </a:extLst>
              </a:tr>
              <a:tr h="176530">
                <a:tc>
                  <a:txBody>
                    <a:bodyPr/>
                    <a:lstStyle/>
                    <a:p>
                      <a:pPr marL="0" marR="0" indent="177800">
                        <a:spcBef>
                          <a:spcPts val="0"/>
                        </a:spcBef>
                        <a:spcAft>
                          <a:spcPts val="0"/>
                        </a:spcAft>
                      </a:pPr>
                      <a:r>
                        <a:rPr lang="en-US" sz="1400">
                          <a:solidFill>
                            <a:sysClr val="windowText" lastClr="000000"/>
                          </a:solidFill>
                          <a:effectLst/>
                        </a:rPr>
                        <a:t>Giga Tower</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2521</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1176</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478</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47%</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87516212"/>
                  </a:ext>
                </a:extLst>
              </a:tr>
              <a:tr h="220980">
                <a:tc>
                  <a:txBody>
                    <a:bodyPr/>
                    <a:lstStyle/>
                    <a:p>
                      <a:pPr marL="0" marR="0" indent="177800">
                        <a:spcBef>
                          <a:spcPts val="0"/>
                        </a:spcBef>
                        <a:spcAft>
                          <a:spcPts val="0"/>
                        </a:spcAft>
                      </a:pPr>
                      <a:r>
                        <a:rPr lang="en-US" sz="1400">
                          <a:solidFill>
                            <a:sysClr val="windowText" lastClr="000000"/>
                          </a:solidFill>
                          <a:effectLst/>
                        </a:rPr>
                        <a:t>Science Hub Tower 2</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358</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220</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0</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61%</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89071404"/>
                  </a:ext>
                </a:extLst>
              </a:tr>
              <a:tr h="220980">
                <a:tc>
                  <a:txBody>
                    <a:bodyPr/>
                    <a:lstStyle/>
                    <a:p>
                      <a:pPr marL="0" marR="0" indent="177800">
                        <a:spcBef>
                          <a:spcPts val="0"/>
                        </a:spcBef>
                        <a:spcAft>
                          <a:spcPts val="0"/>
                        </a:spcAft>
                      </a:pPr>
                      <a:r>
                        <a:rPr lang="en-US" sz="1400">
                          <a:solidFill>
                            <a:sysClr val="windowText" lastClr="000000"/>
                          </a:solidFill>
                          <a:effectLst/>
                        </a:rPr>
                        <a:t>Science Hub Tower 4</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1429</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820</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29</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57%</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454648837"/>
                  </a:ext>
                </a:extLst>
              </a:tr>
              <a:tr h="220980">
                <a:tc>
                  <a:txBody>
                    <a:bodyPr/>
                    <a:lstStyle/>
                    <a:p>
                      <a:pPr marL="0" marR="0">
                        <a:spcBef>
                          <a:spcPts val="0"/>
                        </a:spcBef>
                        <a:spcAft>
                          <a:spcPts val="0"/>
                        </a:spcAft>
                      </a:pPr>
                      <a:r>
                        <a:rPr lang="en-US" sz="1400">
                          <a:solidFill>
                            <a:sysClr val="windowText" lastClr="000000"/>
                          </a:solidFill>
                          <a:effectLst/>
                        </a:rPr>
                        <a:t>Cebu</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1548</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552</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470</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36%</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47488866"/>
                  </a:ext>
                </a:extLst>
              </a:tr>
              <a:tr h="662940">
                <a:tc>
                  <a:txBody>
                    <a:bodyPr/>
                    <a:lstStyle/>
                    <a:p>
                      <a:pPr marL="0" marR="0">
                        <a:spcBef>
                          <a:spcPts val="0"/>
                        </a:spcBef>
                        <a:spcAft>
                          <a:spcPts val="0"/>
                        </a:spcAft>
                      </a:pPr>
                      <a:r>
                        <a:rPr lang="en-US" sz="1400">
                          <a:solidFill>
                            <a:sysClr val="windowText" lastClr="000000"/>
                          </a:solidFill>
                          <a:effectLst/>
                        </a:rPr>
                        <a:t>Skyrise 4A</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696</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137</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470</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20%</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462269"/>
                  </a:ext>
                </a:extLst>
              </a:tr>
              <a:tr h="228600">
                <a:tc>
                  <a:txBody>
                    <a:bodyPr/>
                    <a:lstStyle/>
                    <a:p>
                      <a:pPr marL="0" marR="0">
                        <a:spcBef>
                          <a:spcPts val="0"/>
                        </a:spcBef>
                        <a:spcAft>
                          <a:spcPts val="0"/>
                        </a:spcAft>
                      </a:pPr>
                      <a:r>
                        <a:rPr lang="en-US" sz="1400">
                          <a:solidFill>
                            <a:sysClr val="windowText" lastClr="000000"/>
                          </a:solidFill>
                          <a:effectLst/>
                        </a:rPr>
                        <a:t>Skyrise 4B</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852</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415</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0</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49%</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33860883"/>
                  </a:ext>
                </a:extLst>
              </a:tr>
              <a:tr h="228600">
                <a:tc>
                  <a:txBody>
                    <a:bodyPr/>
                    <a:lstStyle/>
                    <a:p>
                      <a:pPr marL="0" marR="0">
                        <a:spcBef>
                          <a:spcPts val="0"/>
                        </a:spcBef>
                        <a:spcAft>
                          <a:spcPts val="0"/>
                        </a:spcAft>
                      </a:pPr>
                      <a:r>
                        <a:rPr lang="en-US" sz="1400">
                          <a:solidFill>
                            <a:sysClr val="windowText" lastClr="000000"/>
                          </a:solidFill>
                          <a:effectLst/>
                        </a:rPr>
                        <a:t>Grand Total</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5856</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2768</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977</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algn="r">
                        <a:spcBef>
                          <a:spcPts val="0"/>
                        </a:spcBef>
                        <a:spcAft>
                          <a:spcPts val="0"/>
                        </a:spcAft>
                      </a:pPr>
                      <a:r>
                        <a:rPr lang="en-US" sz="1400">
                          <a:solidFill>
                            <a:sysClr val="windowText" lastClr="000000"/>
                          </a:solidFill>
                          <a:effectLst/>
                        </a:rPr>
                        <a:t>47%</a:t>
                      </a:r>
                      <a:endParaRPr lang="en-US" sz="1100">
                        <a:solidFill>
                          <a:sysClr val="windowText" lastClr="000000"/>
                        </a:solidFill>
                        <a:effectLst/>
                        <a:latin typeface="Calibri" panose="020F0502020204030204" pitchFamily="34" charset="0"/>
                        <a:ea typeface="Calibri" panose="020F0502020204030204" pitchFamily="34"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63268801"/>
                  </a:ext>
                </a:extLst>
              </a:tr>
            </a:tbl>
          </a:graphicData>
        </a:graphic>
      </p:graphicFrame>
    </p:spTree>
    <p:extLst>
      <p:ext uri="{BB962C8B-B14F-4D97-AF65-F5344CB8AC3E}">
        <p14:creationId xmlns:p14="http://schemas.microsoft.com/office/powerpoint/2010/main" val="3105320150"/>
      </p:ext>
    </p:extLst>
  </p:cSld>
  <p:clrMapOvr>
    <a:masterClrMapping/>
  </p:clrMapOvr>
</p:sld>
</file>

<file path=ppt/theme/theme1.xml><?xml version="1.0" encoding="utf-8"?>
<a:theme xmlns:a="http://schemas.openxmlformats.org/drawingml/2006/main" name="2_Office Theme">
  <a:themeElements>
    <a:clrScheme name="Cognizant Colors 2022">
      <a:dk1>
        <a:srgbClr val="000048"/>
      </a:dk1>
      <a:lt1>
        <a:srgbClr val="FFFFFF"/>
      </a:lt1>
      <a:dk2>
        <a:srgbClr val="000048"/>
      </a:dk2>
      <a:lt2>
        <a:srgbClr val="FFFFFF"/>
      </a:lt2>
      <a:accent1>
        <a:srgbClr val="2E308E"/>
      </a:accent1>
      <a:accent2>
        <a:srgbClr val="7373D8"/>
      </a:accent2>
      <a:accent3>
        <a:srgbClr val="2F78C4"/>
      </a:accent3>
      <a:accent4>
        <a:srgbClr val="92BBE6"/>
      </a:accent4>
      <a:accent5>
        <a:srgbClr val="06C7CC"/>
      </a:accent5>
      <a:accent6>
        <a:srgbClr val="26EFE9"/>
      </a:accent6>
      <a:hlink>
        <a:srgbClr val="535659"/>
      </a:hlink>
      <a:folHlink>
        <a:srgbClr val="97999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lgn="l">
          <a:defRPr sz="1600" dirty="0">
            <a:solidFill>
              <a:schemeClr val="tx2"/>
            </a:solidFill>
          </a:defRPr>
        </a:defPPr>
      </a:lstStyle>
    </a:txDef>
  </a:objectDefaults>
  <a:extraClrSchemeLst/>
  <a:extLst>
    <a:ext uri="{05A4C25C-085E-4340-85A3-A5531E510DB2}">
      <thm15:themeFamily xmlns:thm15="http://schemas.microsoft.com/office/thememl/2012/main" name="CorpTemplate_MasterDeck_021022_SH" id="{280321A3-4BC2-B743-BABC-931B50087735}" vid="{B500C076-CBFC-E349-AFD0-32B4EA55BE39}"/>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4E27884DADF1D4A9881182222328600" ma:contentTypeVersion="17" ma:contentTypeDescription="Create a new document." ma:contentTypeScope="" ma:versionID="1d02897c4f360a588255e94b93db5ea9">
  <xsd:schema xmlns:xsd="http://www.w3.org/2001/XMLSchema" xmlns:xs="http://www.w3.org/2001/XMLSchema" xmlns:p="http://schemas.microsoft.com/office/2006/metadata/properties" xmlns:ns2="5822877b-80cb-40b2-8e63-22ef750ca0ea" xmlns:ns3="ec586893-cf07-464e-bbbe-86c582a0618a" targetNamespace="http://schemas.microsoft.com/office/2006/metadata/properties" ma:root="true" ma:fieldsID="08096054c7d3dac0601bf68089229d73" ns2:_="" ns3:_="">
    <xsd:import namespace="5822877b-80cb-40b2-8e63-22ef750ca0ea"/>
    <xsd:import namespace="ec586893-cf07-464e-bbbe-86c582a0618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LengthInSeconds" minOccurs="0"/>
                <xsd:element ref="ns3:lcf76f155ced4ddcb4097134ff3c332f" minOccurs="0"/>
                <xsd:element ref="ns2:TaxCatchAll" minOccurs="0"/>
                <xsd:element ref="ns3:MediaServiceGenerationTime" minOccurs="0"/>
                <xsd:element ref="ns3:MediaServiceEventHashCode" minOccurs="0"/>
                <xsd:element ref="ns3:MediaServiceOCR" minOccurs="0"/>
                <xsd:element ref="ns3:MediaServiceLocation" minOccurs="0"/>
                <xsd:element ref="ns3:PermissionSet" minOccurs="0"/>
                <xsd:element ref="ns3:Documenttype"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22877b-80cb-40b2-8e63-22ef750ca0e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bb8729e9-5658-45c3-b52f-895ef4bb2cad}" ma:internalName="TaxCatchAll" ma:showField="CatchAllData" ma:web="5822877b-80cb-40b2-8e63-22ef750ca0ea">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ec586893-cf07-464e-bbbe-86c582a0618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63b7d1d5-7262-4eb7-85df-493a730aa646"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dexed="true" ma:internalName="MediaServiceLocation" ma:readOnly="true">
      <xsd:simpleType>
        <xsd:restriction base="dms:Text"/>
      </xsd:simpleType>
    </xsd:element>
    <xsd:element name="PermissionSet" ma:index="21" nillable="true" ma:displayName="PermissionSet" ma:hidden="true" ma:internalName="PermissionSet" ma:readOnly="false">
      <xsd:simpleType>
        <xsd:restriction base="dms:Text">
          <xsd:maxLength value="255"/>
        </xsd:restriction>
      </xsd:simpleType>
    </xsd:element>
    <xsd:element name="Documenttype" ma:index="22" nillable="true" ma:displayName="Document type" ma:default="document" ma:format="Dropdown" ma:internalName="Documenttype">
      <xsd:simpleType>
        <xsd:restriction base="dms:Text">
          <xsd:maxLength value="255"/>
        </xsd:restriction>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5822877b-80cb-40b2-8e63-22ef750ca0ea" xsi:nil="true"/>
    <PermissionSet xmlns="ec586893-cf07-464e-bbbe-86c582a0618a">1</PermissionSet>
    <lcf76f155ced4ddcb4097134ff3c332f xmlns="ec586893-cf07-464e-bbbe-86c582a0618a">
      <Terms xmlns="http://schemas.microsoft.com/office/infopath/2007/PartnerControls"/>
    </lcf76f155ced4ddcb4097134ff3c332f>
    <Documenttype xmlns="ec586893-cf07-464e-bbbe-86c582a0618a">document</Documenttype>
    <SharedWithUsers xmlns="5822877b-80cb-40b2-8e63-22ef750ca0ea">
      <UserInfo>
        <DisplayName>R, Bavana (Cognizant)</DisplayName>
        <AccountId>22645</AccountId>
        <AccountType/>
      </UserInfo>
      <UserInfo>
        <DisplayName>Belefanti, Ana (Cognizant)</DisplayName>
        <AccountId>338000</AccountId>
        <AccountType/>
      </UserInfo>
      <UserInfo>
        <DisplayName>Mccann, Scot (Cognizant)</DisplayName>
        <AccountId>230933</AccountId>
        <AccountType/>
      </UserInfo>
    </SharedWithUsers>
  </documentManagement>
</p:properties>
</file>

<file path=customXml/itemProps1.xml><?xml version="1.0" encoding="utf-8"?>
<ds:datastoreItem xmlns:ds="http://schemas.openxmlformats.org/officeDocument/2006/customXml" ds:itemID="{6CDFB744-FA2A-4F35-9388-791DADAAB44C}">
  <ds:schemaRefs>
    <ds:schemaRef ds:uri="http://schemas.microsoft.com/sharepoint/v3/contenttype/forms"/>
  </ds:schemaRefs>
</ds:datastoreItem>
</file>

<file path=customXml/itemProps2.xml><?xml version="1.0" encoding="utf-8"?>
<ds:datastoreItem xmlns:ds="http://schemas.openxmlformats.org/officeDocument/2006/customXml" ds:itemID="{83F81C23-9786-4C4C-BDD3-1BD00038B40B}">
  <ds:schemaRefs>
    <ds:schemaRef ds:uri="5822877b-80cb-40b2-8e63-22ef750ca0ea"/>
    <ds:schemaRef ds:uri="ec586893-cf07-464e-bbbe-86c582a0618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5BDB16C-77FD-4571-8C2E-BEF35319D30F}">
  <ds:schemaRefs>
    <ds:schemaRef ds:uri="5822877b-80cb-40b2-8e63-22ef750ca0ea"/>
    <ds:schemaRef ds:uri="ec586893-cf07-464e-bbbe-86c582a0618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Slides>
  <Notes>0</Notes>
  <HiddenSlides>0</HiddenSlide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2_Office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 Bavana (Cognizant)</dc:creator>
  <cp:revision>2</cp:revision>
  <dcterms:created xsi:type="dcterms:W3CDTF">2023-10-17T16:52:37Z</dcterms:created>
  <dcterms:modified xsi:type="dcterms:W3CDTF">2023-11-14T04:56:10Z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0x01010034E27884DADF1D4A9881182222328600</vt:lpwstr>
  </property>
  <property fmtid="{D5CDD505-2E9C-101B-9397-08002B2CF9AE}" pid="3" name="MediaServiceImageTags">
    <vt:lpwstr/>
  </property>
</Properties>
</file>

<file path=docProps/thumbnail.jpeg>
</file>